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7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  <p:sldId id="297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BB8E-4BFC-4B3E-AB35-0EA6377AC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2D6B2-7656-47BE-8935-71DAA746E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D49CA-41D0-4CB6-AEE0-A6C258BE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40F2-4649-4018-BC4E-AB080105121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BCB27-3FED-44BC-84FC-06E3410C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456BC-84A6-468A-81C5-23D1C899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26EF-E6B5-479D-B9ED-BB7C68FD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72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CBD01-2327-4C8E-AF56-6905EABB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D73A4-B20A-4E60-B36E-E24897795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5C842-2E87-4FBD-83FB-2B3D8BF9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40F2-4649-4018-BC4E-AB080105121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E854F-DF87-41D7-8066-5E1FC66D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DB1F2-542E-4588-B8FB-A7891995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26EF-E6B5-479D-B9ED-BB7C68FD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3C486-E4C3-4DD1-8314-8E6AAC3CB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ABD1-6503-43E0-AD8A-411416BE1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2177B-DEE0-48E3-94C5-891191AC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40F2-4649-4018-BC4E-AB080105121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DCE2F-A9DC-40AA-8B1D-4303F299D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67D75-0C22-426F-A88B-1639738E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26EF-E6B5-479D-B9ED-BB7C68FD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FFA1-D5D4-4199-92B6-C3F2FD67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F28A8-97C2-46D3-B8B5-BA1052393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7E2D-717F-471B-A9E0-CE28618B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40F2-4649-4018-BC4E-AB080105121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6AEC8-3B38-41B7-9CDE-B0237CBA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629F-482C-40AC-B5C7-1E4B24F8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26EF-E6B5-479D-B9ED-BB7C68FD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64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E18D-CC40-445C-8AC0-26B027B4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5D85A-F5AA-4263-89F2-962D70826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EC5BE-B369-4CDD-947E-009EEF5F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40F2-4649-4018-BC4E-AB080105121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F6749-3977-48F4-AF81-31ACB4AB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7AE3D-2503-4140-B11A-E5F8CEB6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26EF-E6B5-479D-B9ED-BB7C68FD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8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7E602-8266-483B-8321-5B3FA48C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9BFB9-B7D9-49F1-BFE0-10CFB2E9E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32B64-FC72-4F5E-AB33-185D1DB5F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870F8-C5AA-4208-9CC1-0176A1CB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40F2-4649-4018-BC4E-AB080105121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D0B74-87EC-4FCD-99AC-1C15A53B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16D88-9E93-496A-83E3-7665A219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26EF-E6B5-479D-B9ED-BB7C68FD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2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10EC-71F4-4255-8985-6ACAE346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0BE4B-F163-4CD1-ACD9-63F08A7E9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4326C-91EB-40A9-B825-969647F2B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1FB2A-92CF-4ADC-ACEC-6FF4085A3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6FCA57-A371-44CF-AC2F-3888870D4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65E8A-2A92-4C48-90AD-1BDE321A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40F2-4649-4018-BC4E-AB080105121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8FB4F2-E690-4932-8FE2-BE19F187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B1FC87-5CAC-4E6F-8294-D8D2C5B0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26EF-E6B5-479D-B9ED-BB7C68FD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78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DF6A-92F8-4666-9D55-6F5199C2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CCFAF5-31C0-4748-8D60-032603F3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40F2-4649-4018-BC4E-AB080105121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CECDD-955B-4CA9-A69F-CA38C4AF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84F5B-5225-49DE-9020-AC1F7256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26EF-E6B5-479D-B9ED-BB7C68FD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38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97129-CF1F-4020-A0BC-ECDCA459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40F2-4649-4018-BC4E-AB080105121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FF60F-7975-4146-9BCD-02E0B528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07721-5DA6-4A7E-9790-5CD72EB8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26EF-E6B5-479D-B9ED-BB7C68FD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6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86E3-1BDF-4876-8515-1FE877C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82448-B511-451A-B4F8-721446D7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3C5DA-5DC7-47E7-8849-3B423FC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0BEA8-57DE-4378-B744-ACF20613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40F2-4649-4018-BC4E-AB080105121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26FFF-1D75-448B-A705-23A2857E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BB2EA-096B-43F8-AD25-EFC6A9CD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26EF-E6B5-479D-B9ED-BB7C68FD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4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1CBA-64B2-429B-A606-D28B54A8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BB4C3-29F3-4AF5-823B-C75AEF60B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1628D-F53B-425F-A30D-EB66D4FF5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7B17D-530E-4D8A-BE76-B69DF986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40F2-4649-4018-BC4E-AB080105121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C9290-DF81-4580-8C7D-28B406CA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41926-ABE0-4CFD-9C64-D0060AE2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26EF-E6B5-479D-B9ED-BB7C68FD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2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44C991-7E7E-42E0-9596-16FF4F7E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8BE4D-4E6C-44B9-A69D-320E309AC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E88FD-1D50-4FF1-8981-E3588F114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40F2-4649-4018-BC4E-AB080105121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F786-F5B5-4A37-80EC-189F0E8B6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F66FE-B53F-4394-8F05-3050D71FF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626EF-E6B5-479D-B9ED-BB7C68FD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7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C758-C8CF-4805-8F15-9A90E0E86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National 5 Practice Prelim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9662C-F5B4-42CF-8D0D-2E5EAB056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14610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760"/>
            <a:ext cx="10515600" cy="1325563"/>
          </a:xfrm>
        </p:spPr>
        <p:txBody>
          <a:bodyPr/>
          <a:lstStyle/>
          <a:p>
            <a:r>
              <a:rPr lang="en-GB" dirty="0"/>
              <a:t>Question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686B8-20F8-4228-A6E3-8768B3376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774"/>
            <a:ext cx="10755086" cy="58132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6949965" y="3026228"/>
            <a:ext cx="5013435" cy="342310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6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760"/>
            <a:ext cx="10515600" cy="1325563"/>
          </a:xfrm>
        </p:spPr>
        <p:txBody>
          <a:bodyPr/>
          <a:lstStyle/>
          <a:p>
            <a:r>
              <a:rPr lang="en-GB" dirty="0"/>
              <a:t>Question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088BF-A219-4257-8FE6-31E933D1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104672"/>
            <a:ext cx="6903172" cy="43164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4833257" y="2352901"/>
            <a:ext cx="7130143" cy="41399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7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Question 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8241326" y="2352901"/>
            <a:ext cx="3722074" cy="41399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4D37F-4E43-4EB9-AE5C-5823BD5A3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241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2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Question 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6949965" y="2352901"/>
            <a:ext cx="5013435" cy="41399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82063-A5E9-4D31-BD68-D1D8BB4A6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96743" cy="687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7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Question 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1DFA8-B40F-44F3-B400-AFB1786D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9169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6949965" y="2352901"/>
            <a:ext cx="5013435" cy="41399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88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10515600" cy="1325563"/>
          </a:xfrm>
        </p:spPr>
        <p:txBody>
          <a:bodyPr/>
          <a:lstStyle/>
          <a:p>
            <a:r>
              <a:rPr lang="en-GB" dirty="0"/>
              <a:t>Question 13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9001524" y="3222171"/>
            <a:ext cx="2961876" cy="327070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5DFC2-4452-4165-887C-E448B449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00152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1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Question 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23D6F-A1FE-4745-95AC-DC7D0B12D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7590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6949965" y="4180114"/>
            <a:ext cx="5013435" cy="235630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B2A20-36CB-48A9-A32D-54B0E76E7C99}"/>
              </a:ext>
            </a:extLst>
          </p:cNvPr>
          <p:cNvSpPr/>
          <p:nvPr/>
        </p:nvSpPr>
        <p:spPr>
          <a:xfrm>
            <a:off x="6949964" y="1325563"/>
            <a:ext cx="5013435" cy="235630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6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Question 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6949965" y="2352901"/>
            <a:ext cx="5013435" cy="41399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746165-5162-49B3-B897-DB58BE583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51714" cy="67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5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Question 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92C42-72C2-4F26-8C6A-22C8200E1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3637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6949965" y="2352901"/>
            <a:ext cx="5013435" cy="41399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42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Question 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4384C-A684-44E8-BA70-34105F921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02093" cy="51598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6949965" y="2352901"/>
            <a:ext cx="5013435" cy="41399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0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73DF-DD77-4C49-8B8C-E480FE47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Section 1 – Multiple Choice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668DB-78A9-4D5A-967F-2323496F4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22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Question 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6949965" y="2352901"/>
            <a:ext cx="5013435" cy="41399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F64BF-6C14-46F3-9EEA-6ACC2BD45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138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1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Question 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CF82D-6A35-4C84-BAA5-42C0A3E6C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01222"/>
            <a:ext cx="7843870" cy="4959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6949965" y="2352901"/>
            <a:ext cx="5013435" cy="41399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74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7249886" y="4659086"/>
            <a:ext cx="4942114" cy="219891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279CB-C69B-4B34-898E-96182149F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848" y="0"/>
            <a:ext cx="6520152" cy="4659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EABA45-90E5-4C7C-8AAC-A186E778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5598"/>
            <a:ext cx="9296400" cy="1999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DC452-181F-4441-B867-94D9F7026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2502"/>
            <a:ext cx="8059350" cy="37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5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73DF-DD77-4C49-8B8C-E480FE47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Section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668DB-78A9-4D5A-967F-2323496F4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5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1 (a)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7A91E3-65F8-4806-8E43-68A098E7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37459"/>
            <a:ext cx="8975428" cy="3941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4F7E06-3733-45F7-B7C6-0AE3E6813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1828"/>
            <a:ext cx="8326571" cy="11287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8326571" y="1225344"/>
            <a:ext cx="3865428" cy="563265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47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1 (b)(</a:t>
            </a:r>
            <a:r>
              <a:rPr lang="en-GB" dirty="0" err="1"/>
              <a:t>i</a:t>
            </a:r>
            <a:r>
              <a:rPr lang="en-GB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CD462-F433-4BDA-89FC-48492E1DB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3830"/>
            <a:ext cx="8882744" cy="3517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4A2EA1-F29F-483A-B10C-C84E9BE2C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3068"/>
            <a:ext cx="8459992" cy="5946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8326571" y="1225344"/>
            <a:ext cx="3865428" cy="563265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84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1 (b)(ii)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CD462-F433-4BDA-89FC-48492E1DB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3830"/>
            <a:ext cx="8882744" cy="35177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8326571" y="1225344"/>
            <a:ext cx="3865428" cy="563265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E6A24-A9AC-4748-8A69-F80FEAAEA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3068"/>
            <a:ext cx="8326572" cy="5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57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1 (b)(iii)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1" y="2090056"/>
            <a:ext cx="11974284" cy="461554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661FA-98C8-43D0-A380-441D8303C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344"/>
            <a:ext cx="8204695" cy="5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10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2 (a)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30448-AA5C-4CD5-86E3-128597CBD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493"/>
            <a:ext cx="8451434" cy="4509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48B012-A266-4A35-AC64-8E35FD526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1802"/>
            <a:ext cx="7488993" cy="6336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8186057" y="3962400"/>
            <a:ext cx="3788228" cy="274319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563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2 (b)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30448-AA5C-4CD5-86E3-128597CBD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493"/>
            <a:ext cx="8451434" cy="45091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>
            <a:spLocks noChangeAspect="1"/>
          </p:cNvSpPr>
          <p:nvPr/>
        </p:nvSpPr>
        <p:spPr>
          <a:xfrm>
            <a:off x="8130207" y="1838460"/>
            <a:ext cx="3788228" cy="274319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9EED05-FA1A-47D5-A01A-CD261C70F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5" y="5723162"/>
            <a:ext cx="9806606" cy="7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0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760"/>
            <a:ext cx="10515600" cy="1325563"/>
          </a:xfrm>
        </p:spPr>
        <p:txBody>
          <a:bodyPr/>
          <a:lstStyle/>
          <a:p>
            <a:r>
              <a:rPr lang="en-GB" dirty="0"/>
              <a:t>Question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6949965" y="1298803"/>
            <a:ext cx="5013435" cy="519407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90C67-1BE7-4172-AA5B-73B545E75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8333"/>
            <a:ext cx="5867400" cy="56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44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2 (c)(</a:t>
            </a:r>
            <a:r>
              <a:rPr lang="en-GB" dirty="0" err="1"/>
              <a:t>i</a:t>
            </a:r>
            <a:r>
              <a:rPr lang="en-GB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>
            <a:spLocks noChangeAspect="1"/>
          </p:cNvSpPr>
          <p:nvPr/>
        </p:nvSpPr>
        <p:spPr>
          <a:xfrm>
            <a:off x="273564" y="2889457"/>
            <a:ext cx="10273113" cy="36202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8CD3F-62AE-4D15-817A-1C5F2A5FF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65" y="1225344"/>
            <a:ext cx="10273114" cy="13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82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2 (c)(ii)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>
            <a:spLocks noChangeAspect="1"/>
          </p:cNvSpPr>
          <p:nvPr/>
        </p:nvSpPr>
        <p:spPr>
          <a:xfrm>
            <a:off x="8708572" y="562562"/>
            <a:ext cx="3279139" cy="47244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666C3-6CC5-4FBD-A42B-96A70C60C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3744"/>
            <a:ext cx="10970589" cy="621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E2B38A-F2BE-4F08-85F9-0818D71F6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565"/>
            <a:ext cx="8451434" cy="45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88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3(a)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CA9A41-2B99-4607-9969-242AC07E8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8" y="951364"/>
            <a:ext cx="9897655" cy="58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49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3(a)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CA9A41-2B99-4607-9969-242AC07E8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9" y="951364"/>
            <a:ext cx="5303882" cy="31442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457D03-6F14-4698-8EE2-22A3DBC8D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89" y="5704114"/>
            <a:ext cx="10938768" cy="9559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77C12E-7F01-4D42-80EB-D7C58175D963}"/>
              </a:ext>
            </a:extLst>
          </p:cNvPr>
          <p:cNvSpPr>
            <a:spLocks noChangeAspect="1"/>
          </p:cNvSpPr>
          <p:nvPr/>
        </p:nvSpPr>
        <p:spPr>
          <a:xfrm>
            <a:off x="5712460" y="161282"/>
            <a:ext cx="6275251" cy="553994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391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3(b)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77C12E-7F01-4D42-80EB-D7C58175D963}"/>
              </a:ext>
            </a:extLst>
          </p:cNvPr>
          <p:cNvSpPr>
            <a:spLocks noChangeAspect="1"/>
          </p:cNvSpPr>
          <p:nvPr/>
        </p:nvSpPr>
        <p:spPr>
          <a:xfrm>
            <a:off x="8186055" y="942520"/>
            <a:ext cx="3845198" cy="553994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6D7C-001D-49B2-9066-C9B582325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" y="942520"/>
            <a:ext cx="8098971" cy="58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70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3 (c)(</a:t>
            </a:r>
            <a:r>
              <a:rPr lang="en-GB" dirty="0" err="1"/>
              <a:t>i</a:t>
            </a:r>
            <a:r>
              <a:rPr lang="en-GB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77C12E-7F01-4D42-80EB-D7C58175D963}"/>
              </a:ext>
            </a:extLst>
          </p:cNvPr>
          <p:cNvSpPr>
            <a:spLocks noChangeAspect="1"/>
          </p:cNvSpPr>
          <p:nvPr/>
        </p:nvSpPr>
        <p:spPr>
          <a:xfrm>
            <a:off x="0" y="3721553"/>
            <a:ext cx="12031253" cy="302335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35C30-F081-481E-8169-59D7912FD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121"/>
            <a:ext cx="11331276" cy="1528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7CAB4F-C301-4545-BF9E-D874C1CBF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7116"/>
            <a:ext cx="10685229" cy="6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20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3 (c)(ii)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77C12E-7F01-4D42-80EB-D7C58175D963}"/>
              </a:ext>
            </a:extLst>
          </p:cNvPr>
          <p:cNvSpPr>
            <a:spLocks noChangeAspect="1"/>
          </p:cNvSpPr>
          <p:nvPr/>
        </p:nvSpPr>
        <p:spPr>
          <a:xfrm>
            <a:off x="0" y="3200401"/>
            <a:ext cx="12031253" cy="354451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024AC-5DE1-4F6B-BA39-4BA3B179F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344"/>
            <a:ext cx="11244144" cy="16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0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3 (d)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77C12E-7F01-4D42-80EB-D7C58175D963}"/>
              </a:ext>
            </a:extLst>
          </p:cNvPr>
          <p:cNvSpPr>
            <a:spLocks noChangeAspect="1"/>
          </p:cNvSpPr>
          <p:nvPr/>
        </p:nvSpPr>
        <p:spPr>
          <a:xfrm>
            <a:off x="8621486" y="932378"/>
            <a:ext cx="3409767" cy="58125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0CB8D-4248-4635-807B-761F1A227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2378"/>
            <a:ext cx="8382000" cy="479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22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00219"/>
            <a:ext cx="10515600" cy="1325563"/>
          </a:xfrm>
        </p:spPr>
        <p:txBody>
          <a:bodyPr/>
          <a:lstStyle/>
          <a:p>
            <a:r>
              <a:rPr lang="en-GB" dirty="0"/>
              <a:t>Question 3 (e)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77C12E-7F01-4D42-80EB-D7C58175D963}"/>
              </a:ext>
            </a:extLst>
          </p:cNvPr>
          <p:cNvSpPr>
            <a:spLocks noChangeAspect="1"/>
          </p:cNvSpPr>
          <p:nvPr/>
        </p:nvSpPr>
        <p:spPr>
          <a:xfrm>
            <a:off x="0" y="3429000"/>
            <a:ext cx="12031254" cy="331591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E30FFA-3FF3-478B-A930-AF333F099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846280"/>
              </p:ext>
            </p:extLst>
          </p:nvPr>
        </p:nvGraphicFramePr>
        <p:xfrm>
          <a:off x="413657" y="1225344"/>
          <a:ext cx="11617595" cy="1760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7595">
                  <a:extLst>
                    <a:ext uri="{9D8B030D-6E8A-4147-A177-3AD203B41FA5}">
                      <a16:colId xmlns:a16="http://schemas.microsoft.com/office/drawing/2014/main" val="1557832237"/>
                    </a:ext>
                  </a:extLst>
                </a:gridCol>
              </a:tblGrid>
              <a:tr h="1760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As an additional protective measure, technicians are asked to wear protective clothing.  Describe and explain the type of clothing they might use.</a:t>
                      </a:r>
                      <a:endParaRPr lang="en-GB" sz="3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820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640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331549"/>
            <a:ext cx="10515600" cy="1325563"/>
          </a:xfrm>
        </p:spPr>
        <p:txBody>
          <a:bodyPr/>
          <a:lstStyle/>
          <a:p>
            <a:r>
              <a:rPr lang="en-GB" dirty="0"/>
              <a:t>Question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E296F-D35B-4CFE-B89F-B7FB02C81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4" y="620821"/>
            <a:ext cx="11935926" cy="567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2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760"/>
            <a:ext cx="10515600" cy="1325563"/>
          </a:xfrm>
        </p:spPr>
        <p:txBody>
          <a:bodyPr/>
          <a:lstStyle/>
          <a:p>
            <a:r>
              <a:rPr lang="en-GB" dirty="0"/>
              <a:t>Question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FFAEF-735F-4468-8F8C-711D64EA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33429"/>
            <a:ext cx="10287000" cy="44618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6949965" y="3091543"/>
            <a:ext cx="5013435" cy="340133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63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331549"/>
            <a:ext cx="10515600" cy="1325563"/>
          </a:xfrm>
        </p:spPr>
        <p:txBody>
          <a:bodyPr/>
          <a:lstStyle/>
          <a:p>
            <a:r>
              <a:rPr lang="en-GB" dirty="0"/>
              <a:t>Question 4 (a)(</a:t>
            </a:r>
            <a:r>
              <a:rPr lang="en-GB" dirty="0" err="1"/>
              <a:t>i</a:t>
            </a:r>
            <a:r>
              <a:rPr lang="en-GB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77C12E-7F01-4D42-80EB-D7C58175D963}"/>
              </a:ext>
            </a:extLst>
          </p:cNvPr>
          <p:cNvSpPr>
            <a:spLocks noChangeAspect="1"/>
          </p:cNvSpPr>
          <p:nvPr/>
        </p:nvSpPr>
        <p:spPr>
          <a:xfrm>
            <a:off x="6727372" y="932379"/>
            <a:ext cx="5303882" cy="266017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E296F-D35B-4CFE-B89F-B7FB02C81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5" y="620822"/>
            <a:ext cx="6299818" cy="2993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2BB5C-69B5-43CC-B01C-493C32C58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5" y="3791040"/>
            <a:ext cx="9208038" cy="1242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247B8D-F686-440E-8C05-A6A654D36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5" y="5231714"/>
            <a:ext cx="4877423" cy="4018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875B17-468D-4B74-9559-A0D6ACA433D6}"/>
              </a:ext>
            </a:extLst>
          </p:cNvPr>
          <p:cNvSpPr>
            <a:spLocks noChangeAspect="1"/>
          </p:cNvSpPr>
          <p:nvPr/>
        </p:nvSpPr>
        <p:spPr>
          <a:xfrm>
            <a:off x="6727372" y="4549010"/>
            <a:ext cx="5303882" cy="217741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63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331549"/>
            <a:ext cx="10515600" cy="1325563"/>
          </a:xfrm>
        </p:spPr>
        <p:txBody>
          <a:bodyPr/>
          <a:lstStyle/>
          <a:p>
            <a:r>
              <a:rPr lang="en-GB" dirty="0"/>
              <a:t>Question 4 (a)(ii)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77C12E-7F01-4D42-80EB-D7C58175D963}"/>
              </a:ext>
            </a:extLst>
          </p:cNvPr>
          <p:cNvSpPr>
            <a:spLocks noChangeAspect="1"/>
          </p:cNvSpPr>
          <p:nvPr/>
        </p:nvSpPr>
        <p:spPr>
          <a:xfrm>
            <a:off x="6727372" y="932379"/>
            <a:ext cx="5303882" cy="266017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E296F-D35B-4CFE-B89F-B7FB02C81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5" y="620822"/>
            <a:ext cx="6299818" cy="2993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2BB5C-69B5-43CC-B01C-493C32C58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5" y="3791040"/>
            <a:ext cx="9208038" cy="1242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403710-A1E9-449F-9940-634D42E31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46" y="5441677"/>
            <a:ext cx="9967913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98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331549"/>
            <a:ext cx="10515600" cy="1325563"/>
          </a:xfrm>
        </p:spPr>
        <p:txBody>
          <a:bodyPr/>
          <a:lstStyle/>
          <a:p>
            <a:r>
              <a:rPr lang="en-GB" dirty="0"/>
              <a:t>Question 4 (b)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77C12E-7F01-4D42-80EB-D7C58175D963}"/>
              </a:ext>
            </a:extLst>
          </p:cNvPr>
          <p:cNvSpPr>
            <a:spLocks noChangeAspect="1"/>
          </p:cNvSpPr>
          <p:nvPr/>
        </p:nvSpPr>
        <p:spPr>
          <a:xfrm>
            <a:off x="-1" y="2098910"/>
            <a:ext cx="7946571" cy="39856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DBE681-F7E9-4EBD-9309-D75E73F3E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879"/>
            <a:ext cx="10368225" cy="107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69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331549"/>
            <a:ext cx="10515600" cy="1325563"/>
          </a:xfrm>
        </p:spPr>
        <p:txBody>
          <a:bodyPr/>
          <a:lstStyle/>
          <a:p>
            <a:r>
              <a:rPr lang="en-GB" dirty="0"/>
              <a:t>Question 4 (c)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DAB6FB-A01F-4990-958A-D52E546E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963"/>
            <a:ext cx="10941977" cy="749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FE6783-2FC2-47F5-B236-8A4C66ED3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22" y="1727415"/>
            <a:ext cx="7597549" cy="3324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A045DE-533B-43B2-B554-42E1CD166662}"/>
              </a:ext>
            </a:extLst>
          </p:cNvPr>
          <p:cNvSpPr txBox="1"/>
          <p:nvPr/>
        </p:nvSpPr>
        <p:spPr>
          <a:xfrm>
            <a:off x="349022" y="5052382"/>
            <a:ext cx="8251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Copy and complete the diagram to show the pattern of the wave crests inside the harbour</a:t>
            </a:r>
          </a:p>
        </p:txBody>
      </p:sp>
    </p:spTree>
    <p:extLst>
      <p:ext uri="{BB962C8B-B14F-4D97-AF65-F5344CB8AC3E}">
        <p14:creationId xmlns:p14="http://schemas.microsoft.com/office/powerpoint/2010/main" val="3115352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331549"/>
            <a:ext cx="10515600" cy="1325563"/>
          </a:xfrm>
        </p:spPr>
        <p:txBody>
          <a:bodyPr/>
          <a:lstStyle/>
          <a:p>
            <a:r>
              <a:rPr lang="en-GB" dirty="0"/>
              <a:t>Question 4 (c)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2F94F-2288-4882-A794-F465D07466D7}"/>
              </a:ext>
            </a:extLst>
          </p:cNvPr>
          <p:cNvSpPr/>
          <p:nvPr/>
        </p:nvSpPr>
        <p:spPr>
          <a:xfrm>
            <a:off x="0" y="961356"/>
            <a:ext cx="12191999" cy="589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FE6783-2FC2-47F5-B236-8A4C66ED3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708" y="3533032"/>
            <a:ext cx="7597549" cy="33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16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331549"/>
            <a:ext cx="10515600" cy="1325563"/>
          </a:xfrm>
        </p:spPr>
        <p:txBody>
          <a:bodyPr/>
          <a:lstStyle/>
          <a:p>
            <a:r>
              <a:rPr lang="en-GB" dirty="0"/>
              <a:t>Question 4 (d)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1C1CD-A83D-48C5-8AC5-DC9D13FBE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014"/>
            <a:ext cx="10878702" cy="13255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E59A11-3A55-4909-9544-C8DC2C9D7BA9}"/>
              </a:ext>
            </a:extLst>
          </p:cNvPr>
          <p:cNvSpPr>
            <a:spLocks noChangeAspect="1"/>
          </p:cNvSpPr>
          <p:nvPr/>
        </p:nvSpPr>
        <p:spPr>
          <a:xfrm>
            <a:off x="0" y="2545610"/>
            <a:ext cx="10515600" cy="39856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49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331549"/>
            <a:ext cx="10515600" cy="1325563"/>
          </a:xfrm>
        </p:spPr>
        <p:txBody>
          <a:bodyPr/>
          <a:lstStyle/>
          <a:p>
            <a:r>
              <a:rPr lang="en-GB" dirty="0"/>
              <a:t>Question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D0925-5522-4362-8269-7B3BDDBE9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880"/>
            <a:ext cx="9666514" cy="58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00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676400" y="-71994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Question 5(a)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D7DC3-1395-4DDC-820D-4ADA8B3A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374803"/>
            <a:ext cx="8708572" cy="5527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68E7D2-5161-4B26-81F6-0E52859E8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5986369"/>
            <a:ext cx="8205186" cy="6219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8926286" y="1958546"/>
            <a:ext cx="3048000" cy="39856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144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6D7DC3-1395-4DDC-820D-4ADA8B3A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08572" cy="5527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8926286" y="1958546"/>
            <a:ext cx="3048000" cy="39856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AE0650-986B-47EB-8B68-707EF5B18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27175"/>
            <a:ext cx="7529419" cy="670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D6E3D7-5AE1-4383-9CB2-B6B108FDA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47719"/>
            <a:ext cx="7182538" cy="6102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676400" y="-71994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Question 5(b)(</a:t>
            </a:r>
            <a:r>
              <a:rPr lang="en-GB" dirty="0" err="1"/>
              <a:t>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6918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412295" y="2579132"/>
            <a:ext cx="10121265" cy="336504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676400" y="-71994"/>
            <a:ext cx="10515600" cy="1325563"/>
          </a:xfrm>
        </p:spPr>
        <p:txBody>
          <a:bodyPr/>
          <a:lstStyle/>
          <a:p>
            <a:r>
              <a:rPr lang="en-GB" dirty="0"/>
              <a:t>Question 5(b)(ii)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708912-FED8-43B0-B018-F3104A37A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95" y="1253569"/>
            <a:ext cx="1012126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8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760"/>
            <a:ext cx="10515600" cy="1325563"/>
          </a:xfrm>
        </p:spPr>
        <p:txBody>
          <a:bodyPr/>
          <a:lstStyle/>
          <a:p>
            <a:r>
              <a:rPr lang="en-GB" dirty="0"/>
              <a:t>Question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2A0DE-1776-4801-9E64-655D153ED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27338"/>
            <a:ext cx="10861278" cy="40018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6949965" y="2352901"/>
            <a:ext cx="5013435" cy="41399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65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412294" y="2856571"/>
            <a:ext cx="10121265" cy="336504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676400" y="-71994"/>
            <a:ext cx="10515600" cy="1325563"/>
          </a:xfrm>
        </p:spPr>
        <p:txBody>
          <a:bodyPr/>
          <a:lstStyle/>
          <a:p>
            <a:r>
              <a:rPr lang="en-GB" dirty="0"/>
              <a:t>Question 5(b)(iii)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1CB7A-B47F-45F4-90C7-6CC0FC193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94" y="1121330"/>
            <a:ext cx="8884105" cy="16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364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412294" y="3132688"/>
            <a:ext cx="10121265" cy="372531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676400" y="-71994"/>
            <a:ext cx="10515600" cy="1325563"/>
          </a:xfrm>
        </p:spPr>
        <p:txBody>
          <a:bodyPr/>
          <a:lstStyle/>
          <a:p>
            <a:r>
              <a:rPr lang="en-GB" dirty="0"/>
              <a:t>Question 5(c)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815CA-DF5F-4322-B5D8-44461DFC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94" y="977452"/>
            <a:ext cx="9552070" cy="21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905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412294" y="3429000"/>
            <a:ext cx="11257192" cy="3429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r>
              <a:rPr lang="en-GB" dirty="0"/>
              <a:t>Question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2D3A6-CB9B-417D-B150-F5FB54E6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93" y="997545"/>
            <a:ext cx="10121265" cy="238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774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r>
              <a:rPr lang="en-GB" dirty="0"/>
              <a:t>Question 7(a)(</a:t>
            </a:r>
            <a:r>
              <a:rPr lang="en-GB" dirty="0" err="1"/>
              <a:t>i</a:t>
            </a:r>
            <a:r>
              <a:rPr lang="en-GB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AB34F-BCD5-40FD-AC6D-2487EB0D2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94" y="893484"/>
            <a:ext cx="7537190" cy="4440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24EC35-B91A-4BAB-8C62-5AEA7C6FA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11" y="5454747"/>
            <a:ext cx="8915551" cy="12290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7817306" y="504547"/>
            <a:ext cx="3962400" cy="482945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8479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pPr algn="r"/>
            <a:r>
              <a:rPr lang="en-GB" dirty="0"/>
              <a:t>Question 7(a)(ii)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8164286" y="1379046"/>
            <a:ext cx="3679994" cy="402026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EA0091-3602-40A8-8038-23DCF53F4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10"/>
            <a:ext cx="8425543" cy="641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9AD8A9-95CC-4345-8AB3-B12E41B95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339"/>
            <a:ext cx="7968343" cy="5280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B21132-0D5D-46E4-BD8D-6928B495A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2558"/>
            <a:ext cx="9351456" cy="7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023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pPr algn="r"/>
            <a:r>
              <a:rPr lang="en-GB" dirty="0"/>
              <a:t>Question 7(b)(</a:t>
            </a:r>
            <a:r>
              <a:rPr lang="en-GB" dirty="0" err="1"/>
              <a:t>i</a:t>
            </a:r>
            <a:r>
              <a:rPr lang="en-GB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65A41C-F3FF-476D-980C-5245FACC7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" y="85269"/>
            <a:ext cx="7908604" cy="4203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76F609-628C-4C31-9FCB-C2C389493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94" y="5950404"/>
            <a:ext cx="10048384" cy="9075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5769429" y="2612570"/>
            <a:ext cx="6337893" cy="304800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190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pPr algn="r"/>
            <a:r>
              <a:rPr lang="en-GB" dirty="0"/>
              <a:t>Question 7(b)(ii)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65A41C-F3FF-476D-980C-5245FACC7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" y="85269"/>
            <a:ext cx="7908604" cy="42037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5769429" y="2612571"/>
            <a:ext cx="6337893" cy="282008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9B25E-A3C1-4E3F-81EF-0890ABFB0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8" y="5432650"/>
            <a:ext cx="9934902" cy="14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662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pPr algn="r"/>
            <a:r>
              <a:rPr lang="en-GB" dirty="0"/>
              <a:t>Question 8(a)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D95AD9-1179-487E-8F60-A96922306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" y="0"/>
            <a:ext cx="8263309" cy="3948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A97AE2-2255-4895-89E7-549BED7B9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0329"/>
            <a:ext cx="7793862" cy="6102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7793862" y="1325563"/>
            <a:ext cx="4313460" cy="544308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9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pPr algn="r"/>
            <a:r>
              <a:rPr lang="en-GB" dirty="0"/>
              <a:t>Question 8(b)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D95AD9-1179-487E-8F60-A96922306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" y="0"/>
            <a:ext cx="8263309" cy="39485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6836229" y="1325563"/>
            <a:ext cx="5271093" cy="401955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B9413-05AC-472A-AB8E-B9067AC1D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8" y="5345116"/>
            <a:ext cx="1007454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073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pPr algn="r"/>
            <a:r>
              <a:rPr lang="en-GB" dirty="0"/>
              <a:t>Question 8(c)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D95AD9-1179-487E-8F60-A96922306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" y="0"/>
            <a:ext cx="8263309" cy="39485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6836229" y="1325563"/>
            <a:ext cx="5271093" cy="401955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89FEA-5F9A-414E-AF0B-35D6C0E77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8" y="5532437"/>
            <a:ext cx="10647306" cy="8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3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884"/>
            <a:ext cx="10515600" cy="1325563"/>
          </a:xfrm>
        </p:spPr>
        <p:txBody>
          <a:bodyPr/>
          <a:lstStyle/>
          <a:p>
            <a:r>
              <a:rPr lang="en-GB" dirty="0"/>
              <a:t>Question 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6949965" y="4943685"/>
            <a:ext cx="5013435" cy="185988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A88E3-DBB8-4B4E-B2B8-B355A7F76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162"/>
            <a:ext cx="7220958" cy="3067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1904F9-54CC-4BB5-8399-9671DA5A0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5" y="4250515"/>
            <a:ext cx="6735115" cy="2553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712F5E-A78E-4E9B-B772-45B0DE6C7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732" y="1914313"/>
            <a:ext cx="3677163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688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pPr algn="r"/>
            <a:r>
              <a:rPr lang="en-GB" dirty="0"/>
              <a:t>Question 9(a)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6836229" y="1325564"/>
            <a:ext cx="5271093" cy="311580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E78F5-ED9E-42BC-BF9E-3710009B7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" y="0"/>
            <a:ext cx="8536808" cy="5279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519F67-7E34-460B-9E6A-D34D2D627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8" y="5532437"/>
            <a:ext cx="9817551" cy="6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138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r>
              <a:rPr lang="en-GB" dirty="0"/>
              <a:t>Question 9(b)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84678" y="2678795"/>
            <a:ext cx="10032072" cy="311580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A4D04F-2C4C-4C56-A9E3-CC9039823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" y="1063397"/>
            <a:ext cx="1003207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177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pPr algn="r"/>
            <a:r>
              <a:rPr lang="en-GB" dirty="0"/>
              <a:t>Question 9(c)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22C12-8683-4B8F-8471-C50CB7684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16686" cy="67455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7511143" y="1253569"/>
            <a:ext cx="4604062" cy="425460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0238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321598-86AE-41AC-9E78-DA83E0A5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90944" cy="4254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2C44DF-0974-46A4-AF36-90BF1DE35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6596"/>
            <a:ext cx="5574282" cy="657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318CF0-8395-48FC-B354-7C592F4E7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3284" y="5055935"/>
            <a:ext cx="7151914" cy="709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7859485" y="1253568"/>
            <a:ext cx="4255719" cy="538671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pPr algn="r"/>
            <a:r>
              <a:rPr lang="en-GB" dirty="0"/>
              <a:t>Question 10(a)(</a:t>
            </a:r>
            <a:r>
              <a:rPr lang="en-GB" dirty="0" err="1"/>
              <a:t>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52232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321598-86AE-41AC-9E78-DA83E0A5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90944" cy="42546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7859485" y="1253568"/>
            <a:ext cx="4255719" cy="538671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pPr algn="r"/>
            <a:r>
              <a:rPr lang="en-GB" dirty="0"/>
              <a:t>Question 10(a)(ii)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6E97A8-8366-45AF-AA66-FB80AFC0C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8"/>
            <a:ext cx="6838225" cy="5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761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321598-86AE-41AC-9E78-DA83E0A5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90944" cy="42546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7859485" y="1253568"/>
            <a:ext cx="4255719" cy="473357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pPr algn="r"/>
            <a:r>
              <a:rPr lang="en-GB" dirty="0"/>
              <a:t>Question 10(b)(</a:t>
            </a:r>
            <a:r>
              <a:rPr lang="en-GB" dirty="0" err="1"/>
              <a:t>i</a:t>
            </a:r>
            <a:r>
              <a:rPr lang="en-GB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53986-18A0-49B3-A85C-C5B6940D1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3113"/>
            <a:ext cx="6491993" cy="6182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480DD8-A772-47FC-848A-C737FA264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40901"/>
            <a:ext cx="8774890" cy="4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902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321598-86AE-41AC-9E78-DA83E0A5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90944" cy="42546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ED5394-A634-44B4-A542-6369377FFD44}"/>
              </a:ext>
            </a:extLst>
          </p:cNvPr>
          <p:cNvSpPr>
            <a:spLocks noChangeAspect="1"/>
          </p:cNvSpPr>
          <p:nvPr/>
        </p:nvSpPr>
        <p:spPr>
          <a:xfrm>
            <a:off x="7859485" y="1253568"/>
            <a:ext cx="4255719" cy="473357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pPr algn="r"/>
            <a:r>
              <a:rPr lang="en-GB" dirty="0"/>
              <a:t>Question 10(b)(ii)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324428-68EB-4D15-8D19-201E7F1C0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6" y="5604432"/>
            <a:ext cx="12078924" cy="10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50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r>
              <a:rPr lang="en-GB" dirty="0"/>
              <a:t>Question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52DFA-9FBB-4EFE-A839-0EF68143B8BF}"/>
              </a:ext>
            </a:extLst>
          </p:cNvPr>
          <p:cNvSpPr txBox="1"/>
          <p:nvPr/>
        </p:nvSpPr>
        <p:spPr>
          <a:xfrm>
            <a:off x="239486" y="957943"/>
            <a:ext cx="1177970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Two students are investigating the nature of electricity by experimenting with a Van De Graff Generator.  Student A places their hand on the generator and Student B switches it on.  Student B observes Student A’s hair ‘standing on end’. After observing the effects of the experiment student B moves to switch off the generator but gets too close and both students receive a shock.  </a:t>
            </a:r>
          </a:p>
          <a:p>
            <a:r>
              <a:rPr lang="en-GB" sz="2800" dirty="0"/>
              <a:t>At the point at which the shock occurred, Student A’s hair lowered.</a:t>
            </a:r>
          </a:p>
          <a:p>
            <a:endParaRPr lang="en-GB" dirty="0"/>
          </a:p>
        </p:txBody>
      </p:sp>
      <p:pic>
        <p:nvPicPr>
          <p:cNvPr id="8" name="Picture 7" descr="A person in a blue shirt&#10;&#10;Description automatically generated">
            <a:extLst>
              <a:ext uri="{FF2B5EF4-FFF2-40B4-BE49-F238E27FC236}">
                <a16:creationId xmlns:a16="http://schemas.microsoft.com/office/drawing/2014/main" id="{E3D9A75F-0D38-4002-A756-A0DB53AC91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3814626"/>
            <a:ext cx="4637314" cy="2954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2E8A82-1277-4EDD-9E4A-C71C8D1416AF}"/>
              </a:ext>
            </a:extLst>
          </p:cNvPr>
          <p:cNvSpPr txBox="1"/>
          <p:nvPr/>
        </p:nvSpPr>
        <p:spPr>
          <a:xfrm>
            <a:off x="5260427" y="4250037"/>
            <a:ext cx="4637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 your knowledge of Physics to comment on observations made during the experiment.</a:t>
            </a:r>
          </a:p>
        </p:txBody>
      </p:sp>
    </p:spTree>
    <p:extLst>
      <p:ext uri="{BB962C8B-B14F-4D97-AF65-F5344CB8AC3E}">
        <p14:creationId xmlns:p14="http://schemas.microsoft.com/office/powerpoint/2010/main" val="42431180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12294" y="-71994"/>
            <a:ext cx="11779706" cy="1325563"/>
          </a:xfrm>
        </p:spPr>
        <p:txBody>
          <a:bodyPr/>
          <a:lstStyle/>
          <a:p>
            <a:r>
              <a:rPr lang="en-GB" dirty="0"/>
              <a:t>Question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52DFA-9FBB-4EFE-A839-0EF68143B8BF}"/>
              </a:ext>
            </a:extLst>
          </p:cNvPr>
          <p:cNvSpPr txBox="1"/>
          <p:nvPr/>
        </p:nvSpPr>
        <p:spPr>
          <a:xfrm>
            <a:off x="239486" y="957943"/>
            <a:ext cx="117797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Two students are investigating the nature of electricity by experimenting with a Van De Graff Generator.  Student A places their hand on the generator and Student B switches it on.  Student B observes Student A’s hair ‘standing on end’. After observing the effects of the experiment student B moves to switch off the generator but gets too close and both students receive a shock.  </a:t>
            </a:r>
          </a:p>
          <a:p>
            <a:r>
              <a:rPr lang="en-GB" sz="2400" dirty="0"/>
              <a:t>At the point at which the shock occurred, Student A’s hair lowered.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E8A82-1277-4EDD-9E4A-C71C8D1416AF}"/>
              </a:ext>
            </a:extLst>
          </p:cNvPr>
          <p:cNvSpPr txBox="1"/>
          <p:nvPr/>
        </p:nvSpPr>
        <p:spPr>
          <a:xfrm>
            <a:off x="239487" y="3187714"/>
            <a:ext cx="1186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Use your knowledge of Physics to comment on observations made during the experiment.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0AA9D1-BB07-4F76-AB9F-20739D7EF4B5}"/>
              </a:ext>
            </a:extLst>
          </p:cNvPr>
          <p:cNvSpPr>
            <a:spLocks noChangeAspect="1"/>
          </p:cNvSpPr>
          <p:nvPr/>
        </p:nvSpPr>
        <p:spPr>
          <a:xfrm>
            <a:off x="239486" y="3649380"/>
            <a:ext cx="11779705" cy="320862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5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Question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1E4CD-3ABD-472C-8E19-2536D8C3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5" y="119488"/>
            <a:ext cx="8473964" cy="67758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7924801" y="1325563"/>
            <a:ext cx="4038600" cy="516731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84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760"/>
            <a:ext cx="10515600" cy="1325563"/>
          </a:xfrm>
        </p:spPr>
        <p:txBody>
          <a:bodyPr/>
          <a:lstStyle/>
          <a:p>
            <a:r>
              <a:rPr lang="en-GB" dirty="0"/>
              <a:t>Question 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0" y="5612844"/>
            <a:ext cx="11756571" cy="116215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061B5-4F8B-4899-8EB6-2C56CEACB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4163"/>
            <a:ext cx="11756571" cy="45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5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276-CCEC-4E02-96D3-1DA953F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760"/>
            <a:ext cx="10515600" cy="1325563"/>
          </a:xfrm>
        </p:spPr>
        <p:txBody>
          <a:bodyPr/>
          <a:lstStyle/>
          <a:p>
            <a:r>
              <a:rPr lang="en-GB" dirty="0"/>
              <a:t>Question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EA7E6-6484-4562-B5E4-66ECE8851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965426"/>
            <a:ext cx="7959499" cy="41781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B92D8-7110-48E0-9838-773FC44E22E2}"/>
              </a:ext>
            </a:extLst>
          </p:cNvPr>
          <p:cNvSpPr/>
          <p:nvPr/>
        </p:nvSpPr>
        <p:spPr>
          <a:xfrm>
            <a:off x="6949965" y="2002971"/>
            <a:ext cx="5013435" cy="448990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3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537</Words>
  <Application>Microsoft Office PowerPoint</Application>
  <PresentationFormat>Widescreen</PresentationFormat>
  <Paragraphs>77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Office Theme</vt:lpstr>
      <vt:lpstr>National 5 Practice Prelim</vt:lpstr>
      <vt:lpstr>Section 1 – Multiple Choice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  <vt:lpstr>Question 16</vt:lpstr>
      <vt:lpstr>Question 17</vt:lpstr>
      <vt:lpstr>Question 18</vt:lpstr>
      <vt:lpstr>Question 19</vt:lpstr>
      <vt:lpstr>Question 20</vt:lpstr>
      <vt:lpstr>Section 2</vt:lpstr>
      <vt:lpstr>Question 1 (a)</vt:lpstr>
      <vt:lpstr>Question 1 (b)(i)</vt:lpstr>
      <vt:lpstr>Question 1 (b)(ii)</vt:lpstr>
      <vt:lpstr>Question 1 (b)(iii)</vt:lpstr>
      <vt:lpstr>Question 2 (a)</vt:lpstr>
      <vt:lpstr>Question 2 (b)</vt:lpstr>
      <vt:lpstr>Question 2 (c)(i)</vt:lpstr>
      <vt:lpstr>Question 2 (c)(ii)</vt:lpstr>
      <vt:lpstr>Question 3(a)</vt:lpstr>
      <vt:lpstr>Question 3(a)</vt:lpstr>
      <vt:lpstr>Question 3(b)</vt:lpstr>
      <vt:lpstr>Question 3 (c)(i)</vt:lpstr>
      <vt:lpstr>Question 3 (c)(ii)</vt:lpstr>
      <vt:lpstr>Question 3 (d)</vt:lpstr>
      <vt:lpstr>Question 3 (e)</vt:lpstr>
      <vt:lpstr>Question 4</vt:lpstr>
      <vt:lpstr>Question 4 (a)(i)</vt:lpstr>
      <vt:lpstr>Question 4 (a)(ii)</vt:lpstr>
      <vt:lpstr>Question 4 (b)</vt:lpstr>
      <vt:lpstr>Question 4 (c)</vt:lpstr>
      <vt:lpstr>Question 4 (c)</vt:lpstr>
      <vt:lpstr>Question 4 (d)</vt:lpstr>
      <vt:lpstr>Question 5</vt:lpstr>
      <vt:lpstr>Question 5(a)</vt:lpstr>
      <vt:lpstr>Question 5(b)(i)</vt:lpstr>
      <vt:lpstr>Question 5(b)(ii)</vt:lpstr>
      <vt:lpstr>Question 5(b)(iii)</vt:lpstr>
      <vt:lpstr>Question 5(c)</vt:lpstr>
      <vt:lpstr>Question 6</vt:lpstr>
      <vt:lpstr>Question 7(a)(i)</vt:lpstr>
      <vt:lpstr>Question 7(a)(ii)</vt:lpstr>
      <vt:lpstr>Question 7(b)(i)</vt:lpstr>
      <vt:lpstr>Question 7(b)(ii)</vt:lpstr>
      <vt:lpstr>Question 8(a)</vt:lpstr>
      <vt:lpstr>Question 8(b)</vt:lpstr>
      <vt:lpstr>Question 8(c)</vt:lpstr>
      <vt:lpstr>Question 9(a)</vt:lpstr>
      <vt:lpstr>Question 9(b)</vt:lpstr>
      <vt:lpstr>Question 9(c)</vt:lpstr>
      <vt:lpstr>Question 10(a)(i)</vt:lpstr>
      <vt:lpstr>Question 10(a)(ii)</vt:lpstr>
      <vt:lpstr>Question 10(b)(i)</vt:lpstr>
      <vt:lpstr>Question 10(b)(ii)</vt:lpstr>
      <vt:lpstr>Question 11</vt:lpstr>
      <vt:lpstr>Question 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Marshallsay</dc:creator>
  <cp:lastModifiedBy>S Marshallsay</cp:lastModifiedBy>
  <cp:revision>11</cp:revision>
  <dcterms:created xsi:type="dcterms:W3CDTF">2020-11-11T09:27:52Z</dcterms:created>
  <dcterms:modified xsi:type="dcterms:W3CDTF">2020-11-16T10:04:51Z</dcterms:modified>
</cp:coreProperties>
</file>