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49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2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95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05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9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22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0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53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95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94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0A72-E3D7-49BD-A535-F24952F2977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1E66-D6E8-4232-A859-BCFBBE81F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7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solidFill>
                  <a:srgbClr val="336699"/>
                </a:solidFill>
              </a:rPr>
              <a:t>S3/S4 </a:t>
            </a:r>
            <a:r>
              <a:rPr lang="en-GB" dirty="0" smtClean="0">
                <a:solidFill>
                  <a:srgbClr val="336699"/>
                </a:solidFill>
              </a:rPr>
              <a:t>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EM Spectrum Calculations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EM Spectrum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As well as being able to quote facts about members of the EM Spectrum, you should be able to do number work for each member.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To do EM Spectrum number work you need to be able to type in </a:t>
            </a:r>
            <a:r>
              <a:rPr lang="en-GB" b="1" dirty="0" smtClean="0">
                <a:solidFill>
                  <a:srgbClr val="336699"/>
                </a:solidFill>
              </a:rPr>
              <a:t>“x10</a:t>
            </a:r>
            <a:r>
              <a:rPr lang="en-GB" b="1" baseline="30000" dirty="0" smtClean="0">
                <a:solidFill>
                  <a:srgbClr val="336699"/>
                </a:solidFill>
              </a:rPr>
              <a:t>8</a:t>
            </a:r>
            <a:r>
              <a:rPr lang="en-GB" b="1" dirty="0" smtClean="0">
                <a:solidFill>
                  <a:srgbClr val="336699"/>
                </a:solidFill>
              </a:rPr>
              <a:t>” </a:t>
            </a:r>
            <a:r>
              <a:rPr lang="en-GB" dirty="0" smtClean="0">
                <a:solidFill>
                  <a:srgbClr val="336699"/>
                </a:solidFill>
              </a:rPr>
              <a:t>into your calculator.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You also need to remember these four basic </a:t>
            </a:r>
            <a:r>
              <a:rPr lang="en-GB" b="1" dirty="0" smtClean="0">
                <a:solidFill>
                  <a:srgbClr val="336699"/>
                </a:solidFill>
              </a:rPr>
              <a:t>prefixes</a:t>
            </a:r>
            <a:r>
              <a:rPr lang="en-GB" dirty="0" smtClean="0">
                <a:solidFill>
                  <a:srgbClr val="336699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336699"/>
                </a:solidFill>
              </a:rPr>
              <a:t>Mega – M – x10</a:t>
            </a:r>
            <a:r>
              <a:rPr lang="en-GB" baseline="30000" dirty="0" smtClean="0">
                <a:solidFill>
                  <a:srgbClr val="336699"/>
                </a:solidFill>
              </a:rPr>
              <a:t>6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336699"/>
                </a:solidFill>
              </a:rPr>
              <a:t>k</a:t>
            </a:r>
            <a:r>
              <a:rPr lang="en-GB" dirty="0" smtClean="0">
                <a:solidFill>
                  <a:srgbClr val="336699"/>
                </a:solidFill>
              </a:rPr>
              <a:t>ilo – k – x10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</a:p>
          <a:p>
            <a:pPr marL="0" indent="0" algn="ctr">
              <a:buNone/>
            </a:pPr>
            <a:r>
              <a:rPr lang="en-GB" dirty="0" err="1">
                <a:solidFill>
                  <a:srgbClr val="336699"/>
                </a:solidFill>
              </a:rPr>
              <a:t>m</a:t>
            </a:r>
            <a:r>
              <a:rPr lang="en-GB" dirty="0" err="1" smtClean="0">
                <a:solidFill>
                  <a:srgbClr val="336699"/>
                </a:solidFill>
              </a:rPr>
              <a:t>illi</a:t>
            </a:r>
            <a:r>
              <a:rPr lang="en-GB" dirty="0" smtClean="0">
                <a:solidFill>
                  <a:srgbClr val="336699"/>
                </a:solidFill>
              </a:rPr>
              <a:t> – m –x10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336699"/>
                </a:solidFill>
              </a:rPr>
              <a:t>m</a:t>
            </a:r>
            <a:r>
              <a:rPr lang="en-GB" dirty="0" smtClean="0">
                <a:solidFill>
                  <a:srgbClr val="336699"/>
                </a:solidFill>
              </a:rPr>
              <a:t>icro – </a:t>
            </a:r>
            <a:r>
              <a:rPr lang="el-GR" dirty="0" smtClean="0">
                <a:solidFill>
                  <a:srgbClr val="336699"/>
                </a:solidFill>
              </a:rPr>
              <a:t>μ</a:t>
            </a:r>
            <a:r>
              <a:rPr lang="en-GB" dirty="0" smtClean="0">
                <a:solidFill>
                  <a:srgbClr val="336699"/>
                </a:solidFill>
              </a:rPr>
              <a:t> – x10</a:t>
            </a:r>
            <a:r>
              <a:rPr lang="en-GB" baseline="30000" dirty="0" smtClean="0">
                <a:solidFill>
                  <a:srgbClr val="336699"/>
                </a:solidFill>
              </a:rPr>
              <a:t>-6</a:t>
            </a:r>
            <a:endParaRPr lang="en-GB" baseline="30000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EM </a:t>
            </a:r>
            <a:r>
              <a:rPr lang="en-GB" b="1" dirty="0">
                <a:solidFill>
                  <a:srgbClr val="336699"/>
                </a:solidFill>
              </a:rPr>
              <a:t>S</a:t>
            </a:r>
            <a:r>
              <a:rPr lang="en-GB" b="1" dirty="0" smtClean="0">
                <a:solidFill>
                  <a:srgbClr val="336699"/>
                </a:solidFill>
              </a:rPr>
              <a:t>pectrum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microwave signal from a mobile phone has a frequency of 2 x 10</a:t>
            </a:r>
            <a:r>
              <a:rPr lang="en-GB" baseline="30000" dirty="0" smtClean="0">
                <a:solidFill>
                  <a:srgbClr val="336699"/>
                </a:solidFill>
              </a:rPr>
              <a:t>10</a:t>
            </a:r>
            <a:r>
              <a:rPr lang="en-GB" dirty="0" smtClean="0">
                <a:solidFill>
                  <a:srgbClr val="336699"/>
                </a:solidFill>
              </a:rPr>
              <a:t>Hz.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Calculate the wavelength of the mobile phone signal.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(Remember all EM waves travel at a speed of 3 x 10</a:t>
            </a:r>
            <a:r>
              <a:rPr lang="en-GB" baseline="30000" dirty="0" smtClean="0">
                <a:solidFill>
                  <a:srgbClr val="336699"/>
                </a:solidFill>
              </a:rPr>
              <a:t>8</a:t>
            </a:r>
            <a:r>
              <a:rPr lang="en-GB" dirty="0" smtClean="0">
                <a:solidFill>
                  <a:srgbClr val="336699"/>
                </a:solidFill>
              </a:rPr>
              <a:t>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l-GR" dirty="0">
                <a:solidFill>
                  <a:srgbClr val="336699"/>
                </a:solidFill>
              </a:rPr>
              <a:t>λ</a:t>
            </a:r>
            <a:r>
              <a:rPr lang="en-GB" dirty="0" smtClean="0">
                <a:solidFill>
                  <a:srgbClr val="336699"/>
                </a:solidFill>
              </a:rPr>
              <a:t> = v / f</a:t>
            </a:r>
          </a:p>
          <a:p>
            <a:pPr marL="0" indent="0">
              <a:buNone/>
            </a:pPr>
            <a:r>
              <a:rPr lang="el-GR" dirty="0">
                <a:solidFill>
                  <a:srgbClr val="336699"/>
                </a:solidFill>
              </a:rPr>
              <a:t>λ</a:t>
            </a:r>
            <a:r>
              <a:rPr lang="en-GB" dirty="0" smtClean="0">
                <a:solidFill>
                  <a:srgbClr val="336699"/>
                </a:solidFill>
              </a:rPr>
              <a:t> = 3 x 10</a:t>
            </a:r>
            <a:r>
              <a:rPr lang="en-GB" baseline="30000" dirty="0" smtClean="0">
                <a:solidFill>
                  <a:srgbClr val="336699"/>
                </a:solidFill>
              </a:rPr>
              <a:t>8</a:t>
            </a:r>
            <a:r>
              <a:rPr lang="en-GB" dirty="0" smtClean="0">
                <a:solidFill>
                  <a:srgbClr val="336699"/>
                </a:solidFill>
              </a:rPr>
              <a:t> / 2 x 10</a:t>
            </a:r>
            <a:r>
              <a:rPr lang="en-GB" baseline="30000" dirty="0" smtClean="0">
                <a:solidFill>
                  <a:srgbClr val="336699"/>
                </a:solidFill>
              </a:rPr>
              <a:t>10</a:t>
            </a:r>
          </a:p>
          <a:p>
            <a:pPr marL="0" indent="0">
              <a:buNone/>
            </a:pPr>
            <a:r>
              <a:rPr lang="el-GR" dirty="0">
                <a:solidFill>
                  <a:srgbClr val="336699"/>
                </a:solidFill>
              </a:rPr>
              <a:t>λ</a:t>
            </a:r>
            <a:r>
              <a:rPr lang="en-GB" dirty="0" smtClean="0">
                <a:solidFill>
                  <a:srgbClr val="336699"/>
                </a:solidFill>
              </a:rPr>
              <a:t> = 0.015m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EM Spectrum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Ultraviolet rays from the Sun take 480seconds to travel to Earth. Calculate the distance to the Sun.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(Remember all EM waves travel at a speed of 3 x 10</a:t>
            </a:r>
            <a:r>
              <a:rPr lang="en-GB" baseline="30000" dirty="0" smtClean="0">
                <a:solidFill>
                  <a:srgbClr val="336699"/>
                </a:solidFill>
              </a:rPr>
              <a:t>8</a:t>
            </a:r>
            <a:r>
              <a:rPr lang="en-GB" dirty="0" smtClean="0">
                <a:solidFill>
                  <a:srgbClr val="336699"/>
                </a:solidFill>
              </a:rPr>
              <a:t>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istance = speed x time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istance = 3 x 10</a:t>
            </a:r>
            <a:r>
              <a:rPr lang="en-GB" baseline="30000" dirty="0" smtClean="0">
                <a:solidFill>
                  <a:srgbClr val="336699"/>
                </a:solidFill>
              </a:rPr>
              <a:t>8</a:t>
            </a:r>
            <a:r>
              <a:rPr lang="en-GB" dirty="0" smtClean="0">
                <a:solidFill>
                  <a:srgbClr val="336699"/>
                </a:solidFill>
              </a:rPr>
              <a:t> x 480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</a:t>
            </a:r>
            <a:r>
              <a:rPr lang="en-GB" dirty="0" smtClean="0">
                <a:solidFill>
                  <a:srgbClr val="336699"/>
                </a:solidFill>
              </a:rPr>
              <a:t>istance = 1.44 x 10</a:t>
            </a:r>
            <a:r>
              <a:rPr lang="en-GB" baseline="30000" dirty="0" smtClean="0">
                <a:solidFill>
                  <a:srgbClr val="336699"/>
                </a:solidFill>
              </a:rPr>
              <a:t>11</a:t>
            </a:r>
            <a:r>
              <a:rPr lang="en-GB" dirty="0" smtClean="0">
                <a:solidFill>
                  <a:srgbClr val="336699"/>
                </a:solidFill>
              </a:rPr>
              <a:t>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8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EM Spectrum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mad scientist is exposed to gamma rays, which travel 60millimetres in air before entering their body. Calculate the time taken by the gamma rays to travel through the air.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(Remember all EM waves travel at a speed of 3 x 10</a:t>
            </a:r>
            <a:r>
              <a:rPr lang="en-GB" baseline="30000" dirty="0" smtClean="0">
                <a:solidFill>
                  <a:srgbClr val="336699"/>
                </a:solidFill>
              </a:rPr>
              <a:t>8</a:t>
            </a:r>
            <a:r>
              <a:rPr lang="en-GB" dirty="0" smtClean="0">
                <a:solidFill>
                  <a:srgbClr val="336699"/>
                </a:solidFill>
              </a:rPr>
              <a:t>ms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ime = distance / speed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ime = 60 x 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 / 3 x 10</a:t>
            </a:r>
            <a:r>
              <a:rPr lang="en-GB" baseline="30000" dirty="0" smtClean="0">
                <a:solidFill>
                  <a:srgbClr val="336699"/>
                </a:solidFill>
              </a:rPr>
              <a:t>8 </a:t>
            </a:r>
            <a:r>
              <a:rPr lang="en-GB" dirty="0" smtClean="0">
                <a:solidFill>
                  <a:srgbClr val="336699"/>
                </a:solidFill>
              </a:rPr>
              <a:t>  (remember “</a:t>
            </a:r>
            <a:r>
              <a:rPr lang="en-GB" dirty="0" err="1" smtClean="0">
                <a:solidFill>
                  <a:srgbClr val="336699"/>
                </a:solidFill>
              </a:rPr>
              <a:t>milli</a:t>
            </a:r>
            <a:r>
              <a:rPr lang="en-GB" dirty="0" smtClean="0">
                <a:solidFill>
                  <a:srgbClr val="336699"/>
                </a:solidFill>
              </a:rPr>
              <a:t>” means “x10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”)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</a:t>
            </a:r>
            <a:r>
              <a:rPr lang="en-GB" dirty="0" smtClean="0">
                <a:solidFill>
                  <a:srgbClr val="336699"/>
                </a:solidFill>
              </a:rPr>
              <a:t>ime = 2 x 10</a:t>
            </a:r>
            <a:r>
              <a:rPr lang="en-GB" baseline="30000" dirty="0" smtClean="0">
                <a:solidFill>
                  <a:srgbClr val="336699"/>
                </a:solidFill>
              </a:rPr>
              <a:t>-10</a:t>
            </a:r>
            <a:r>
              <a:rPr lang="en-GB" dirty="0" smtClean="0">
                <a:solidFill>
                  <a:srgbClr val="336699"/>
                </a:solidFill>
              </a:rPr>
              <a:t>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34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EM Spectrum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Try all three examples on this slide before checking the answers on the next slide.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Four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radio station transmits radio waves with a frequency of 94MHz. Calculate the wavelength of these radio waves.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Five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Infrared goggles detect wavelengths of approximately 480</a:t>
            </a:r>
            <a:r>
              <a:rPr lang="el-GR" dirty="0" smtClean="0">
                <a:solidFill>
                  <a:srgbClr val="336699"/>
                </a:solidFill>
              </a:rPr>
              <a:t>μ</a:t>
            </a:r>
            <a:r>
              <a:rPr lang="en-GB" dirty="0" smtClean="0">
                <a:solidFill>
                  <a:srgbClr val="336699"/>
                </a:solidFill>
              </a:rPr>
              <a:t>m. Calculate the frequency of the waves detected by the infrared goggles.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Six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space station detects x-rays which have travelled 450million km through space. Calculate the time taken by the x-rays to travel this distance.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6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EM Spectrum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Answers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Four </a:t>
            </a:r>
            <a:r>
              <a:rPr lang="en-GB" dirty="0" smtClean="0">
                <a:solidFill>
                  <a:srgbClr val="336699"/>
                </a:solidFill>
              </a:rPr>
              <a:t>(remember “M” means “x10</a:t>
            </a:r>
            <a:r>
              <a:rPr lang="en-GB" baseline="30000" dirty="0" smtClean="0">
                <a:solidFill>
                  <a:srgbClr val="336699"/>
                </a:solidFill>
              </a:rPr>
              <a:t>6</a:t>
            </a:r>
            <a:r>
              <a:rPr lang="en-GB" dirty="0" smtClean="0">
                <a:solidFill>
                  <a:srgbClr val="336699"/>
                </a:solidFill>
              </a:rPr>
              <a:t>”)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3.2m (3.19m would also be acceptable)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Five </a:t>
            </a:r>
            <a:r>
              <a:rPr lang="en-GB" dirty="0" smtClean="0">
                <a:solidFill>
                  <a:srgbClr val="336699"/>
                </a:solidFill>
              </a:rPr>
              <a:t>(remember “</a:t>
            </a:r>
            <a:r>
              <a:rPr lang="el-GR" dirty="0" smtClean="0">
                <a:solidFill>
                  <a:srgbClr val="336699"/>
                </a:solidFill>
              </a:rPr>
              <a:t>μ</a:t>
            </a:r>
            <a:r>
              <a:rPr lang="en-GB" dirty="0" smtClean="0">
                <a:solidFill>
                  <a:srgbClr val="336699"/>
                </a:solidFill>
              </a:rPr>
              <a:t>” means “x10</a:t>
            </a:r>
            <a:r>
              <a:rPr lang="en-GB" baseline="30000" dirty="0" smtClean="0">
                <a:solidFill>
                  <a:srgbClr val="336699"/>
                </a:solidFill>
              </a:rPr>
              <a:t>-6</a:t>
            </a:r>
            <a:r>
              <a:rPr lang="en-GB" dirty="0" smtClean="0">
                <a:solidFill>
                  <a:srgbClr val="336699"/>
                </a:solidFill>
              </a:rPr>
              <a:t>”)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6.25 x 10</a:t>
            </a:r>
            <a:r>
              <a:rPr lang="en-GB" baseline="30000" dirty="0" smtClean="0">
                <a:solidFill>
                  <a:srgbClr val="336699"/>
                </a:solidFill>
              </a:rPr>
              <a:t>11</a:t>
            </a:r>
            <a:r>
              <a:rPr lang="en-GB" dirty="0" smtClean="0">
                <a:solidFill>
                  <a:srgbClr val="336699"/>
                </a:solidFill>
              </a:rPr>
              <a:t>Hz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Example Six </a:t>
            </a:r>
            <a:r>
              <a:rPr lang="en-GB" dirty="0" smtClean="0">
                <a:solidFill>
                  <a:srgbClr val="336699"/>
                </a:solidFill>
              </a:rPr>
              <a:t>(remember “k” means “x10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”; so the distance number is 450 x 10</a:t>
            </a:r>
            <a:r>
              <a:rPr lang="en-GB" baseline="30000" dirty="0" smtClean="0">
                <a:solidFill>
                  <a:srgbClr val="336699"/>
                </a:solidFill>
              </a:rPr>
              <a:t>9</a:t>
            </a:r>
            <a:r>
              <a:rPr lang="en-GB" dirty="0" smtClean="0">
                <a:solidFill>
                  <a:srgbClr val="336699"/>
                </a:solidFill>
              </a:rPr>
              <a:t>m)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1500s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23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431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S3/S4 Physics</vt:lpstr>
      <vt:lpstr>EM Spectrum Calculations</vt:lpstr>
      <vt:lpstr>EM Spectrum Calculations</vt:lpstr>
      <vt:lpstr>EM Spectrum Calculations</vt:lpstr>
      <vt:lpstr>EM Spectrum Calculations</vt:lpstr>
      <vt:lpstr>EM Spectrum Calculations</vt:lpstr>
      <vt:lpstr>EM Spectrum Calculations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Physics</dc:title>
  <dc:creator>Ian Downie</dc:creator>
  <cp:lastModifiedBy>Ian Downie</cp:lastModifiedBy>
  <cp:revision>8</cp:revision>
  <dcterms:created xsi:type="dcterms:W3CDTF">2020-04-07T10:55:38Z</dcterms:created>
  <dcterms:modified xsi:type="dcterms:W3CDTF">2020-05-13T16:13:09Z</dcterms:modified>
</cp:coreProperties>
</file>