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7" r:id="rId12"/>
    <p:sldId id="267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68" d="100"/>
          <a:sy n="68" d="100"/>
        </p:scale>
        <p:origin x="78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79833-61E1-4D96-8AF3-93611C05A9BA}" type="datetimeFigureOut">
              <a:rPr lang="en-GB" smtClean="0"/>
              <a:t>13/09/2020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3CAE5-E381-45A6-A907-A461EF2F78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210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79833-61E1-4D96-8AF3-93611C05A9BA}" type="datetimeFigureOut">
              <a:rPr lang="en-GB" smtClean="0"/>
              <a:t>13/09/2020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3CAE5-E381-45A6-A907-A461EF2F78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084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79833-61E1-4D96-8AF3-93611C05A9BA}" type="datetimeFigureOut">
              <a:rPr lang="en-GB" smtClean="0"/>
              <a:t>13/09/2020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3CAE5-E381-45A6-A907-A461EF2F78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3680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79833-61E1-4D96-8AF3-93611C05A9BA}" type="datetimeFigureOut">
              <a:rPr lang="en-GB" smtClean="0"/>
              <a:t>13/09/2020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3CAE5-E381-45A6-A907-A461EF2F78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7913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79833-61E1-4D96-8AF3-93611C05A9BA}" type="datetimeFigureOut">
              <a:rPr lang="en-GB" smtClean="0"/>
              <a:t>13/09/2020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3CAE5-E381-45A6-A907-A461EF2F78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9173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79833-61E1-4D96-8AF3-93611C05A9BA}" type="datetimeFigureOut">
              <a:rPr lang="en-GB" smtClean="0"/>
              <a:t>13/09/2020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3CAE5-E381-45A6-A907-A461EF2F78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931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79833-61E1-4D96-8AF3-93611C05A9BA}" type="datetimeFigureOut">
              <a:rPr lang="en-GB" smtClean="0"/>
              <a:t>13/09/2020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3CAE5-E381-45A6-A907-A461EF2F78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3134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79833-61E1-4D96-8AF3-93611C05A9BA}" type="datetimeFigureOut">
              <a:rPr lang="en-GB" smtClean="0"/>
              <a:t>13/09/2020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3CAE5-E381-45A6-A907-A461EF2F78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2595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79833-61E1-4D96-8AF3-93611C05A9BA}" type="datetimeFigureOut">
              <a:rPr lang="en-GB" smtClean="0"/>
              <a:t>13/09/2020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3CAE5-E381-45A6-A907-A461EF2F78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766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79833-61E1-4D96-8AF3-93611C05A9BA}" type="datetimeFigureOut">
              <a:rPr lang="en-GB" smtClean="0"/>
              <a:t>13/09/2020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3CAE5-E381-45A6-A907-A461EF2F78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819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79833-61E1-4D96-8AF3-93611C05A9BA}" type="datetimeFigureOut">
              <a:rPr lang="en-GB" smtClean="0"/>
              <a:t>13/09/2020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3CAE5-E381-45A6-A907-A461EF2F78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906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79833-61E1-4D96-8AF3-93611C05A9BA}" type="datetimeFigureOut">
              <a:rPr lang="en-GB" smtClean="0"/>
              <a:t>13/09/2020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3CAE5-E381-45A6-A907-A461EF2F78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8988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S3/S4 Physics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Charge Calculations</a:t>
            </a:r>
          </a:p>
        </p:txBody>
      </p:sp>
    </p:spTree>
    <p:extLst>
      <p:ext uri="{BB962C8B-B14F-4D97-AF65-F5344CB8AC3E}">
        <p14:creationId xmlns:p14="http://schemas.microsoft.com/office/powerpoint/2010/main" val="2270267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336699"/>
                </a:solidFill>
              </a:rPr>
              <a:t>Charge Calculations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466179"/>
              </p:ext>
            </p:extLst>
          </p:nvPr>
        </p:nvGraphicFramePr>
        <p:xfrm>
          <a:off x="838200" y="1825625"/>
          <a:ext cx="10515600" cy="3627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rgbClr val="336699"/>
                          </a:solidFill>
                        </a:rPr>
                        <a:t>Current (A)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rgbClr val="336699"/>
                          </a:solidFill>
                        </a:rPr>
                        <a:t>Charge (C)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rgbClr val="336699"/>
                          </a:solidFill>
                        </a:rPr>
                        <a:t>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rgbClr val="336699"/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336699"/>
                          </a:solidFill>
                        </a:rPr>
                        <a:t>5000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336699"/>
                          </a:solidFill>
                        </a:rPr>
                        <a:t>500 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rgbClr val="336699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336699"/>
                          </a:solidFill>
                        </a:rPr>
                        <a:t>3600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336699"/>
                          </a:solidFill>
                        </a:rPr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336699"/>
                          </a:solidFill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336699"/>
                          </a:solidFill>
                        </a:rPr>
                        <a:t>7500</a:t>
                      </a:r>
                      <a:endParaRPr lang="en-GB" sz="2800" baseline="300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rgbClr val="336699"/>
                          </a:solidFill>
                        </a:rPr>
                        <a:t>300 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336699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336699"/>
                          </a:solidFill>
                        </a:rPr>
                        <a:t>2.7 x 10</a:t>
                      </a:r>
                      <a:r>
                        <a:rPr lang="en-GB" sz="2800" baseline="30000" dirty="0">
                          <a:solidFill>
                            <a:srgbClr val="336699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rgbClr val="336699"/>
                          </a:solidFill>
                        </a:rPr>
                        <a:t>9.0 x 10</a:t>
                      </a:r>
                      <a:r>
                        <a:rPr lang="en-GB" sz="2800" b="1" baseline="30000" dirty="0">
                          <a:solidFill>
                            <a:srgbClr val="336699"/>
                          </a:solidFill>
                        </a:rPr>
                        <a:t>5</a:t>
                      </a:r>
                      <a:r>
                        <a:rPr lang="en-GB" sz="2800" b="1" dirty="0">
                          <a:solidFill>
                            <a:srgbClr val="336699"/>
                          </a:solidFill>
                        </a:rPr>
                        <a:t> 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336699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rgbClr val="336699"/>
                          </a:solidFill>
                        </a:rPr>
                        <a:t>1500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336699"/>
                          </a:solidFill>
                        </a:rPr>
                        <a:t>300 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336699"/>
                          </a:solidFill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rgbClr val="336699"/>
                          </a:solidFill>
                        </a:rPr>
                        <a:t>23400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336699"/>
                          </a:solidFill>
                        </a:rPr>
                        <a:t>0.5hours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9479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336699"/>
                </a:solidFill>
              </a:rPr>
              <a:t>Review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1. The current in a wire is 0.2 A. Calculate the charge transferred through the wire in 50 seconds.</a:t>
            </a:r>
          </a:p>
          <a:p>
            <a:pPr marL="0" indent="0" algn="r">
              <a:buNone/>
            </a:pPr>
            <a:r>
              <a:rPr lang="en-GB" dirty="0">
                <a:solidFill>
                  <a:srgbClr val="336699"/>
                </a:solidFill>
              </a:rPr>
              <a:t>(3)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2. When 600 C of charge are transferred through a wire, the current in the wire is 1.5 A. Calculate the time taken for the charge to be transferred.</a:t>
            </a:r>
          </a:p>
          <a:p>
            <a:pPr marL="0" indent="0" algn="r">
              <a:buNone/>
            </a:pPr>
            <a:r>
              <a:rPr lang="en-GB" dirty="0">
                <a:solidFill>
                  <a:srgbClr val="336699"/>
                </a:solidFill>
              </a:rPr>
              <a:t>(3)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3. In 5 minutes, 150 C of charge pass through a resistor. Calculate the current in the resistor.</a:t>
            </a:r>
          </a:p>
          <a:p>
            <a:pPr marL="0" indent="0" algn="r">
              <a:buNone/>
            </a:pPr>
            <a:r>
              <a:rPr lang="en-GB" dirty="0">
                <a:solidFill>
                  <a:srgbClr val="336699"/>
                </a:solidFill>
              </a:rPr>
              <a:t>(3)</a:t>
            </a:r>
          </a:p>
        </p:txBody>
      </p:sp>
    </p:spTree>
    <p:extLst>
      <p:ext uri="{BB962C8B-B14F-4D97-AF65-F5344CB8AC3E}">
        <p14:creationId xmlns:p14="http://schemas.microsoft.com/office/powerpoint/2010/main" val="476352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336699"/>
                </a:solidFill>
              </a:rPr>
              <a:t>Review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4. A wind generator is used to charge a 12V battery. The charging current depends on the wind speed.</a:t>
            </a:r>
          </a:p>
          <a:p>
            <a:pPr marL="0" indent="0">
              <a:buNone/>
            </a:pPr>
            <a:endParaRPr lang="en-GB" dirty="0">
              <a:solidFill>
                <a:srgbClr val="336699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The graph on the next slide shows the charging current at different wind speeds.</a:t>
            </a:r>
          </a:p>
          <a:p>
            <a:pPr marL="0" indent="0">
              <a:buNone/>
            </a:pP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33080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336699"/>
                </a:solidFill>
              </a:rPr>
              <a:t>Review Questions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52185" y="1825621"/>
            <a:ext cx="8067721" cy="4916241"/>
          </a:xfrm>
          <a:prstGeom prst="rect">
            <a:avLst/>
          </a:prstGeom>
          <a:solidFill>
            <a:srgbClr val="FFFF99"/>
          </a:solidFill>
        </p:spPr>
      </p:pic>
    </p:spTree>
    <p:extLst>
      <p:ext uri="{BB962C8B-B14F-4D97-AF65-F5344CB8AC3E}">
        <p14:creationId xmlns:p14="http://schemas.microsoft.com/office/powerpoint/2010/main" val="1281865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336699"/>
                </a:solidFill>
              </a:rPr>
              <a:t>Review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4. (continued)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During one charge of the battery the wind speed is constant at 15 m/s.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During this time a charge of 4500 C is transferred to the battery.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Calculate the time taken to transfer this charge to the battery.</a:t>
            </a:r>
          </a:p>
          <a:p>
            <a:pPr marL="0" indent="0" algn="r">
              <a:buNone/>
            </a:pPr>
            <a:r>
              <a:rPr lang="en-GB" dirty="0">
                <a:solidFill>
                  <a:srgbClr val="336699"/>
                </a:solidFill>
              </a:rPr>
              <a:t>(4)</a:t>
            </a:r>
          </a:p>
        </p:txBody>
      </p:sp>
    </p:spTree>
    <p:extLst>
      <p:ext uri="{BB962C8B-B14F-4D97-AF65-F5344CB8AC3E}">
        <p14:creationId xmlns:p14="http://schemas.microsoft.com/office/powerpoint/2010/main" val="3640898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336699"/>
                </a:solidFill>
              </a:rPr>
              <a:t>Review Answers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1.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Q = I x t (1 mark)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Q = 0.2 x 50 (1 mark)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Q = 10 C (1 mark)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2.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Q = I x t (1 mark)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600 = 1.5 x t (1 mark)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t = 400 s (1 mark)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0512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336699"/>
                </a:solidFill>
              </a:rPr>
              <a:t>Review Answers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3.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Q = I x t (1 mark)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150 = I x (5 x 60) (1 mark)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I = 0.5 A (1 mark)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4.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Select 60 A from graph (1 mark)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Q = I x t (1 mark)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4500 = 60 x t (1 mark)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t = 75 s (1 mark)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9494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Charge Calculations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In S1 Science you learned the definition of current as,</a:t>
            </a:r>
          </a:p>
          <a:p>
            <a:pPr marL="0" indent="0" algn="ctr">
              <a:buNone/>
            </a:pPr>
            <a:r>
              <a:rPr lang="en-GB" dirty="0"/>
              <a:t>“the flow of electrons”</a:t>
            </a:r>
          </a:p>
          <a:p>
            <a:pPr marL="0" indent="0">
              <a:buNone/>
            </a:pPr>
            <a:r>
              <a:rPr lang="en-GB" dirty="0"/>
              <a:t>In Physics, the definition of current must be quoted as,</a:t>
            </a:r>
          </a:p>
          <a:p>
            <a:pPr marL="0" indent="0" algn="ctr">
              <a:buNone/>
            </a:pPr>
            <a:r>
              <a:rPr lang="en-GB" sz="7200" dirty="0"/>
              <a:t>“the electric charge transferred per unit time”</a:t>
            </a:r>
          </a:p>
        </p:txBody>
      </p:sp>
    </p:spTree>
    <p:extLst>
      <p:ext uri="{BB962C8B-B14F-4D97-AF65-F5344CB8AC3E}">
        <p14:creationId xmlns:p14="http://schemas.microsoft.com/office/powerpoint/2010/main" val="3749890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336699"/>
                </a:solidFill>
              </a:rPr>
              <a:t>Charge Calculations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The Physics definition of current leads to the following equation.</a:t>
            </a:r>
          </a:p>
          <a:p>
            <a:pPr marL="0" indent="0" algn="ctr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9249" y="2352908"/>
            <a:ext cx="6222380" cy="395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318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336699"/>
                </a:solidFill>
              </a:rPr>
              <a:t>Charge Calculations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In this equation,</a:t>
            </a:r>
          </a:p>
          <a:p>
            <a:pPr marL="0" indent="0">
              <a:buNone/>
            </a:pPr>
            <a:endParaRPr lang="en-GB" dirty="0">
              <a:solidFill>
                <a:srgbClr val="336699"/>
              </a:solidFill>
            </a:endParaRPr>
          </a:p>
          <a:p>
            <a:pPr marL="0" indent="0" algn="ctr">
              <a:buNone/>
            </a:pPr>
            <a:r>
              <a:rPr lang="en-GB" sz="4400" b="1" dirty="0">
                <a:solidFill>
                  <a:srgbClr val="336699"/>
                </a:solidFill>
              </a:rPr>
              <a:t>I</a:t>
            </a:r>
            <a:r>
              <a:rPr lang="en-GB" sz="4400" dirty="0">
                <a:solidFill>
                  <a:srgbClr val="336699"/>
                </a:solidFill>
              </a:rPr>
              <a:t> is the current measured in </a:t>
            </a:r>
            <a:r>
              <a:rPr lang="en-GB" sz="4400" b="1" dirty="0">
                <a:solidFill>
                  <a:srgbClr val="336699"/>
                </a:solidFill>
              </a:rPr>
              <a:t>Amperes(A)</a:t>
            </a:r>
          </a:p>
          <a:p>
            <a:pPr marL="0" indent="0" algn="ctr">
              <a:buNone/>
            </a:pPr>
            <a:r>
              <a:rPr lang="en-GB" sz="4400" b="1" dirty="0">
                <a:solidFill>
                  <a:srgbClr val="336699"/>
                </a:solidFill>
              </a:rPr>
              <a:t>Q</a:t>
            </a:r>
            <a:r>
              <a:rPr lang="en-GB" sz="4400" dirty="0">
                <a:solidFill>
                  <a:srgbClr val="336699"/>
                </a:solidFill>
              </a:rPr>
              <a:t> is the charge measured in </a:t>
            </a:r>
            <a:r>
              <a:rPr lang="en-GB" sz="4400" b="1" dirty="0">
                <a:solidFill>
                  <a:srgbClr val="336699"/>
                </a:solidFill>
              </a:rPr>
              <a:t>Coulombs(C)</a:t>
            </a:r>
          </a:p>
          <a:p>
            <a:pPr marL="0" indent="0" algn="ctr">
              <a:buNone/>
            </a:pPr>
            <a:r>
              <a:rPr lang="en-GB" sz="4400" b="1" dirty="0">
                <a:solidFill>
                  <a:srgbClr val="336699"/>
                </a:solidFill>
              </a:rPr>
              <a:t>t</a:t>
            </a:r>
            <a:r>
              <a:rPr lang="en-GB" sz="4400" dirty="0">
                <a:solidFill>
                  <a:srgbClr val="336699"/>
                </a:solidFill>
              </a:rPr>
              <a:t> is the time measured in </a:t>
            </a:r>
            <a:r>
              <a:rPr lang="en-GB" sz="4400" b="1" dirty="0">
                <a:solidFill>
                  <a:srgbClr val="336699"/>
                </a:solidFill>
              </a:rPr>
              <a:t>seconds(s)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7260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30" name="Picture 6" descr="Physics Electricity Equations | Revision Blog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4508" y="900073"/>
            <a:ext cx="5107258" cy="415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7728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336699"/>
                </a:solidFill>
              </a:rPr>
              <a:t>Charge Calculations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>
                <a:solidFill>
                  <a:srgbClr val="336699"/>
                </a:solidFill>
              </a:rPr>
              <a:t>Example One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There is a current of 5A in a hairdryer when it is switched on. Calculate the charge which flows through the hairdryer when it is switched on for 4 minutes.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Before doing calculation remember time must be in seconds (4 x 60) 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Q = I x t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Q = 5 x 240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Q = 1200C</a:t>
            </a:r>
          </a:p>
        </p:txBody>
      </p:sp>
    </p:spTree>
    <p:extLst>
      <p:ext uri="{BB962C8B-B14F-4D97-AF65-F5344CB8AC3E}">
        <p14:creationId xmlns:p14="http://schemas.microsoft.com/office/powerpoint/2010/main" val="2406958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336699"/>
                </a:solidFill>
              </a:rPr>
              <a:t>Charge Calculations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>
                <a:solidFill>
                  <a:srgbClr val="336699"/>
                </a:solidFill>
              </a:rPr>
              <a:t>Example Two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A lamp passes 120 C of charge in 60 seconds. Calculate the current in the lamp.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Q = I x t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120 = I x 60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I = 120 / 60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I = 2 A</a:t>
            </a:r>
          </a:p>
        </p:txBody>
      </p:sp>
    </p:spTree>
    <p:extLst>
      <p:ext uri="{BB962C8B-B14F-4D97-AF65-F5344CB8AC3E}">
        <p14:creationId xmlns:p14="http://schemas.microsoft.com/office/powerpoint/2010/main" val="4095490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336699"/>
                </a:solidFill>
              </a:rPr>
              <a:t>Charge Calculations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>
                <a:solidFill>
                  <a:srgbClr val="336699"/>
                </a:solidFill>
              </a:rPr>
              <a:t>Example Three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Calculate how long it takes for a current of 4 A to transfer 2400 C of charge through a resistor.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Q = I x t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2400 = 4 x t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t =2400 / 4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t = 600 s</a:t>
            </a:r>
          </a:p>
        </p:txBody>
      </p:sp>
    </p:spTree>
    <p:extLst>
      <p:ext uri="{BB962C8B-B14F-4D97-AF65-F5344CB8AC3E}">
        <p14:creationId xmlns:p14="http://schemas.microsoft.com/office/powerpoint/2010/main" val="2517212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336699"/>
                </a:solidFill>
              </a:rPr>
              <a:t>Charge Calculations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1096228"/>
              </p:ext>
            </p:extLst>
          </p:nvPr>
        </p:nvGraphicFramePr>
        <p:xfrm>
          <a:off x="838200" y="1825625"/>
          <a:ext cx="10515600" cy="3627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rgbClr val="336699"/>
                          </a:solidFill>
                        </a:rPr>
                        <a:t>Current (A)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rgbClr val="336699"/>
                          </a:solidFill>
                        </a:rPr>
                        <a:t>Charge (C)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rgbClr val="336699"/>
                          </a:solidFill>
                        </a:rPr>
                        <a:t>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336699"/>
                          </a:solidFill>
                        </a:rPr>
                        <a:t>5000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336699"/>
                          </a:solidFill>
                        </a:rPr>
                        <a:t>500s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336699"/>
                          </a:solidFill>
                        </a:rPr>
                        <a:t>3600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336699"/>
                          </a:solidFill>
                        </a:rPr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336699"/>
                          </a:solidFill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336699"/>
                          </a:solidFill>
                        </a:rPr>
                        <a:t>7500</a:t>
                      </a:r>
                      <a:endParaRPr lang="en-GB" sz="2800" baseline="300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336699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336699"/>
                          </a:solidFill>
                        </a:rPr>
                        <a:t>2.7 x 10</a:t>
                      </a:r>
                      <a:r>
                        <a:rPr lang="en-GB" sz="2800" baseline="30000" dirty="0">
                          <a:solidFill>
                            <a:srgbClr val="336699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336699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336699"/>
                          </a:solidFill>
                        </a:rPr>
                        <a:t>300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336699"/>
                          </a:solidFill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336699"/>
                          </a:solidFill>
                        </a:rPr>
                        <a:t>0.5hours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5460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619</Words>
  <Application>Microsoft Office PowerPoint</Application>
  <PresentationFormat>Widescreen</PresentationFormat>
  <Paragraphs>113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S3/S4 Physics</vt:lpstr>
      <vt:lpstr>Charge Calculations</vt:lpstr>
      <vt:lpstr>Charge Calculations</vt:lpstr>
      <vt:lpstr>Charge Calculations</vt:lpstr>
      <vt:lpstr>PowerPoint Presentation</vt:lpstr>
      <vt:lpstr>Charge Calculations</vt:lpstr>
      <vt:lpstr>Charge Calculations </vt:lpstr>
      <vt:lpstr>Charge Calculations</vt:lpstr>
      <vt:lpstr>Charge Calculations</vt:lpstr>
      <vt:lpstr>Charge Calculations</vt:lpstr>
      <vt:lpstr>Review Questions</vt:lpstr>
      <vt:lpstr>Review Questions</vt:lpstr>
      <vt:lpstr>Review Questions</vt:lpstr>
      <vt:lpstr>Review Questions</vt:lpstr>
      <vt:lpstr>Review Answers</vt:lpstr>
      <vt:lpstr>Review Answers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S3/S4 Physics</dc:title>
  <dc:creator>Ian Downie</dc:creator>
  <cp:lastModifiedBy>Mr Marshallsay</cp:lastModifiedBy>
  <cp:revision>11</cp:revision>
  <dcterms:created xsi:type="dcterms:W3CDTF">2020-05-19T11:28:49Z</dcterms:created>
  <dcterms:modified xsi:type="dcterms:W3CDTF">2020-09-13T21:13:32Z</dcterms:modified>
</cp:coreProperties>
</file>