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4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0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9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0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1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91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13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3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43DF-347A-43F4-A525-6636CC134E3E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502A-3E98-4E3E-ADAB-D7B639C3FF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2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Circuit Rules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</a:t>
            </a:r>
            <a:r>
              <a:rPr lang="en-GB" dirty="0" smtClean="0">
                <a:solidFill>
                  <a:srgbClr val="336699"/>
                </a:solidFill>
              </a:rPr>
              <a:t> A circuit is set up as shown.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All three voltmeters have the same reading. True or False.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115" y="2341661"/>
            <a:ext cx="4811268" cy="309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9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Q.4</a:t>
            </a:r>
            <a:r>
              <a:rPr lang="en-GB" dirty="0" smtClean="0">
                <a:solidFill>
                  <a:srgbClr val="336699"/>
                </a:solidFill>
              </a:rPr>
              <a:t>. A circuit is set up as shown.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All three ammeters have the same reading. True or False.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290" y="2244764"/>
            <a:ext cx="4612005" cy="297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3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Q.5.</a:t>
            </a:r>
            <a:r>
              <a:rPr lang="en-GB" dirty="0" smtClean="0">
                <a:solidFill>
                  <a:srgbClr val="336699"/>
                </a:solidFill>
              </a:rPr>
              <a:t> A circuit is set up as shown.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State the potential difference across R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and the current in R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350700"/>
            <a:ext cx="51816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336699"/>
                </a:solidFill>
              </a:rPr>
              <a:t>Q.6.</a:t>
            </a:r>
            <a:r>
              <a:rPr lang="en-GB" sz="2400" dirty="0" smtClean="0">
                <a:solidFill>
                  <a:srgbClr val="336699"/>
                </a:solidFill>
              </a:rPr>
              <a:t> A circuit is set up as shown.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solidFill>
                  <a:srgbClr val="336699"/>
                </a:solidFill>
              </a:rPr>
              <a:t>The current in the lamp is 1.5 A and the voltmeter reading is 6 V. State the current in the resistor and the voltage across the lamp.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915" y="1910348"/>
            <a:ext cx="3615690" cy="320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1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Q.7.</a:t>
            </a:r>
            <a:r>
              <a:rPr lang="en-GB" dirty="0" smtClean="0">
                <a:solidFill>
                  <a:srgbClr val="336699"/>
                </a:solidFill>
              </a:rPr>
              <a:t> A student suspects ammeter A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may be inaccurate. Ammeter A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is known to be accurate. Which of the following circuits should be used to compare the reading on A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with A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?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3086914"/>
            <a:ext cx="99250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- Answers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</a:t>
            </a:r>
            <a:r>
              <a:rPr lang="en-GB" dirty="0" smtClean="0">
                <a:solidFill>
                  <a:srgbClr val="336699"/>
                </a:solidFill>
              </a:rPr>
              <a:t> 12 V; 3 A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</a:t>
            </a:r>
            <a:r>
              <a:rPr lang="en-GB" dirty="0" smtClean="0">
                <a:solidFill>
                  <a:srgbClr val="336699"/>
                </a:solidFill>
              </a:rPr>
              <a:t> 0.5 A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</a:t>
            </a:r>
            <a:r>
              <a:rPr lang="en-GB" dirty="0" smtClean="0">
                <a:solidFill>
                  <a:srgbClr val="336699"/>
                </a:solidFill>
              </a:rPr>
              <a:t> False. All the ammeters have the same reading.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Q.4.</a:t>
            </a:r>
            <a:r>
              <a:rPr lang="en-GB" dirty="0" smtClean="0">
                <a:solidFill>
                  <a:srgbClr val="336699"/>
                </a:solidFill>
              </a:rPr>
              <a:t> False. A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= A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+ A</a:t>
            </a:r>
            <a:r>
              <a:rPr lang="en-GB" baseline="-25000" dirty="0" smtClean="0">
                <a:solidFill>
                  <a:srgbClr val="336699"/>
                </a:solidFill>
              </a:rPr>
              <a:t>3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Q.5.</a:t>
            </a:r>
            <a:r>
              <a:rPr lang="en-GB" dirty="0" smtClean="0">
                <a:solidFill>
                  <a:srgbClr val="336699"/>
                </a:solidFill>
              </a:rPr>
              <a:t> 12 V; 4.5 A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Q.6.</a:t>
            </a:r>
            <a:r>
              <a:rPr lang="en-GB" dirty="0" smtClean="0">
                <a:solidFill>
                  <a:srgbClr val="336699"/>
                </a:solidFill>
              </a:rPr>
              <a:t> 1.5 A; 3 V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Q.7.</a:t>
            </a:r>
            <a:r>
              <a:rPr lang="en-GB" dirty="0" smtClean="0">
                <a:solidFill>
                  <a:srgbClr val="336699"/>
                </a:solidFill>
              </a:rPr>
              <a:t> B. In a series circuit the current is the same at all points.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8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Series Circuits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There is only one path for the current in a series circuit.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From practical work (or research</a:t>
            </a:r>
            <a:r>
              <a:rPr lang="en-GB" smtClean="0">
                <a:solidFill>
                  <a:srgbClr val="336699"/>
                </a:solidFill>
              </a:rPr>
              <a:t>) </a:t>
            </a:r>
            <a:r>
              <a:rPr lang="en-GB" smtClean="0">
                <a:solidFill>
                  <a:srgbClr val="336699"/>
                </a:solidFill>
              </a:rPr>
              <a:t>series </a:t>
            </a:r>
            <a:r>
              <a:rPr lang="en-GB" dirty="0" smtClean="0">
                <a:solidFill>
                  <a:srgbClr val="336699"/>
                </a:solidFill>
              </a:rPr>
              <a:t>circuits can be shown to have the following rules: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929" y="2170391"/>
            <a:ext cx="3765233" cy="301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6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Series Circuits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current is the same at all points OR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And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sum of the potential differences (voltages) across the components is equal to the potential difference (voltage) of the supply OR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513" y="1942710"/>
            <a:ext cx="2023491" cy="4090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7" y="4850543"/>
            <a:ext cx="2119598" cy="38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Series Circuits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State the value of the supply voltage in the following circuit.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  <a:r>
              <a:rPr lang="en-GB" dirty="0" smtClean="0">
                <a:solidFill>
                  <a:srgbClr val="336699"/>
                </a:solidFill>
              </a:rPr>
              <a:t> Use 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  <a:r>
              <a:rPr lang="en-GB" dirty="0" smtClean="0">
                <a:solidFill>
                  <a:srgbClr val="336699"/>
                </a:solidFill>
              </a:rPr>
              <a:t> = V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+ V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+ V</a:t>
            </a:r>
            <a:r>
              <a:rPr lang="en-GB" baseline="-25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; </a:t>
            </a:r>
            <a:r>
              <a:rPr lang="en-GB" dirty="0" smtClean="0">
                <a:solidFill>
                  <a:srgbClr val="336699"/>
                </a:solidFill>
              </a:rPr>
              <a:t>     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= 4 + 4 + 2; </a:t>
            </a:r>
            <a:r>
              <a:rPr lang="en-GB" dirty="0" smtClean="0">
                <a:solidFill>
                  <a:srgbClr val="336699"/>
                </a:solidFill>
              </a:rPr>
              <a:t>     V</a:t>
            </a:r>
            <a:r>
              <a:rPr lang="en-GB" baseline="-25000" dirty="0" smtClean="0">
                <a:solidFill>
                  <a:srgbClr val="336699"/>
                </a:solidFill>
              </a:rPr>
              <a:t>s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= 10 V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522" y="2728919"/>
            <a:ext cx="3387852" cy="262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8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Parallel Circuits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There is more than one path (branch) for the current in a parallel circuit.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From practical work (or research) </a:t>
            </a:r>
            <a:r>
              <a:rPr lang="en-GB" dirty="0" smtClean="0">
                <a:solidFill>
                  <a:srgbClr val="336699"/>
                </a:solidFill>
              </a:rPr>
              <a:t>a parallel </a:t>
            </a:r>
            <a:r>
              <a:rPr lang="en-GB" dirty="0" smtClean="0">
                <a:solidFill>
                  <a:srgbClr val="336699"/>
                </a:solidFill>
              </a:rPr>
              <a:t>circuit can be shown to have the following rules: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337" y="2340478"/>
            <a:ext cx="37433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3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Parallel Circuits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sum of the branch currents is equal to the supply current OR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And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potential difference (voltage) across components is the same for all components OR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10171"/>
            <a:ext cx="2029968" cy="4546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84" y="5328532"/>
            <a:ext cx="2194560" cy="4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0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Parallel Circuits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State the reading on ammeter A</a:t>
            </a:r>
            <a:r>
              <a:rPr lang="en-GB" baseline="-25000" dirty="0" smtClean="0">
                <a:solidFill>
                  <a:srgbClr val="336699"/>
                </a:solidFill>
              </a:rPr>
              <a:t>4</a:t>
            </a:r>
            <a:r>
              <a:rPr lang="en-GB" dirty="0" smtClean="0">
                <a:solidFill>
                  <a:srgbClr val="336699"/>
                </a:solidFill>
              </a:rPr>
              <a:t> in the following circuit.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  <a:r>
              <a:rPr lang="en-GB" dirty="0" smtClean="0">
                <a:solidFill>
                  <a:srgbClr val="336699"/>
                </a:solidFill>
              </a:rPr>
              <a:t> 7 A 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010" y="2768143"/>
            <a:ext cx="4480560" cy="270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336699"/>
                </a:solidFill>
              </a:rPr>
              <a:t>Q.1</a:t>
            </a:r>
            <a:r>
              <a:rPr lang="en-GB" sz="2400" dirty="0" smtClean="0">
                <a:solidFill>
                  <a:srgbClr val="336699"/>
                </a:solidFill>
              </a:rPr>
              <a:t>. A student sets up the circuit below to demonstrate the way lamps are connected inside a caravan.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>
                <a:solidFill>
                  <a:srgbClr val="336699"/>
                </a:solidFill>
              </a:rPr>
              <a:t>State the voltage across lamp 1 and the current in lamp 2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366" y="2183209"/>
            <a:ext cx="4024694" cy="35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Circuit Rules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</a:t>
            </a:r>
            <a:r>
              <a:rPr lang="en-GB" dirty="0" smtClean="0">
                <a:solidFill>
                  <a:srgbClr val="336699"/>
                </a:solidFill>
              </a:rPr>
              <a:t> A circuit is set up as shown.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reading on ammeter A</a:t>
            </a:r>
            <a:r>
              <a:rPr lang="en-GB" baseline="-25000" dirty="0" smtClean="0">
                <a:solidFill>
                  <a:srgbClr val="336699"/>
                </a:solidFill>
              </a:rPr>
              <a:t>1</a:t>
            </a:r>
            <a:r>
              <a:rPr lang="en-GB" dirty="0" smtClean="0">
                <a:solidFill>
                  <a:srgbClr val="336699"/>
                </a:solidFill>
              </a:rPr>
              <a:t> is 0.5 A. State the reading on ammeter A</a:t>
            </a:r>
            <a:r>
              <a:rPr lang="en-GB" baseline="-25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0" y="2418072"/>
            <a:ext cx="358140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516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S3/S4 Physics</vt:lpstr>
      <vt:lpstr>Circuit Rules – Series Circuits</vt:lpstr>
      <vt:lpstr>Circuit Rules – Series Circuits</vt:lpstr>
      <vt:lpstr>Circuit Rules – Series Circuits</vt:lpstr>
      <vt:lpstr>Circuit Rules – Parallel Circuits</vt:lpstr>
      <vt:lpstr>Circuit Rules – Parallel Circuits</vt:lpstr>
      <vt:lpstr>Circuit Rules – Parallel Circuits</vt:lpstr>
      <vt:lpstr>Circuit Rules – Review Questions</vt:lpstr>
      <vt:lpstr>Circuit Rules – Review Questions</vt:lpstr>
      <vt:lpstr>Circuit Rules – Review Questions</vt:lpstr>
      <vt:lpstr>Circuit Rules – Review Questions</vt:lpstr>
      <vt:lpstr>Circuit Rules – Review Questions</vt:lpstr>
      <vt:lpstr>Circuit Rules – Review Questions</vt:lpstr>
      <vt:lpstr>Circuit Rules – Review Questions</vt:lpstr>
      <vt:lpstr>Circuit Rules -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S3/S4 Physics</dc:title>
  <dc:creator>Ian Downie</dc:creator>
  <cp:lastModifiedBy>Ian Downie</cp:lastModifiedBy>
  <cp:revision>11</cp:revision>
  <dcterms:created xsi:type="dcterms:W3CDTF">2020-06-13T14:32:54Z</dcterms:created>
  <dcterms:modified xsi:type="dcterms:W3CDTF">2020-06-15T15:31:25Z</dcterms:modified>
</cp:coreProperties>
</file>