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2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8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8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9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3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3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1777-E0FF-4F6B-A826-C1167DBBF9FE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FB198-FEBC-46C8-B19E-9E9A141C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 S4 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Electric Fields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79" y="557561"/>
            <a:ext cx="10160621" cy="59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609" y="780585"/>
            <a:ext cx="10236819" cy="5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+</a:t>
            </a:r>
            <a:r>
              <a:rPr lang="en-GB" dirty="0" err="1" smtClean="0">
                <a:solidFill>
                  <a:srgbClr val="336699"/>
                </a:solidFill>
              </a:rPr>
              <a:t>vely</a:t>
            </a:r>
            <a:r>
              <a:rPr lang="en-GB" dirty="0" smtClean="0">
                <a:solidFill>
                  <a:srgbClr val="336699"/>
                </a:solidFill>
              </a:rPr>
              <a:t> charged particle 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2324100"/>
            <a:ext cx="5976009" cy="33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-</a:t>
            </a:r>
            <a:r>
              <a:rPr lang="en-GB" dirty="0" err="1" smtClean="0">
                <a:solidFill>
                  <a:srgbClr val="336699"/>
                </a:solidFill>
              </a:rPr>
              <a:t>vely</a:t>
            </a:r>
            <a:r>
              <a:rPr lang="en-GB" dirty="0" smtClean="0">
                <a:solidFill>
                  <a:srgbClr val="336699"/>
                </a:solidFill>
              </a:rPr>
              <a:t> charged particle 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2333624"/>
            <a:ext cx="5735793" cy="34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n</a:t>
            </a:r>
            <a:r>
              <a:rPr lang="en-GB" dirty="0" smtClean="0">
                <a:solidFill>
                  <a:srgbClr val="336699"/>
                </a:solidFill>
              </a:rPr>
              <a:t>o charge on particle 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42" y="2324099"/>
            <a:ext cx="6501160" cy="3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Can you complete this diagram?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1026" name="Picture 2" descr="9.4 Workshe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70" y="2453268"/>
            <a:ext cx="9166303" cy="30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Potential Difference (Voltage)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Definition</a:t>
            </a:r>
          </a:p>
          <a:p>
            <a:pPr marL="0" indent="0" algn="ctr">
              <a:buNone/>
            </a:pPr>
            <a:r>
              <a:rPr lang="en-GB" sz="6600" dirty="0" smtClean="0">
                <a:solidFill>
                  <a:srgbClr val="336699"/>
                </a:solidFill>
              </a:rPr>
              <a:t>“ a measure of the </a:t>
            </a:r>
            <a:r>
              <a:rPr lang="en-GB" sz="6600" b="1" dirty="0" smtClean="0">
                <a:solidFill>
                  <a:srgbClr val="336699"/>
                </a:solidFill>
              </a:rPr>
              <a:t>energy</a:t>
            </a:r>
            <a:r>
              <a:rPr lang="en-GB" sz="6600" dirty="0" smtClean="0">
                <a:solidFill>
                  <a:srgbClr val="336699"/>
                </a:solidFill>
              </a:rPr>
              <a:t> given to the </a:t>
            </a:r>
            <a:r>
              <a:rPr lang="en-GB" sz="6600" b="1" dirty="0" smtClean="0">
                <a:solidFill>
                  <a:srgbClr val="336699"/>
                </a:solidFill>
              </a:rPr>
              <a:t>charge carriers </a:t>
            </a:r>
            <a:r>
              <a:rPr lang="en-GB" sz="6600" dirty="0" smtClean="0">
                <a:solidFill>
                  <a:srgbClr val="336699"/>
                </a:solidFill>
              </a:rPr>
              <a:t>in a circuit”</a:t>
            </a:r>
            <a:endParaRPr lang="en-GB" sz="66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415" y="1393902"/>
            <a:ext cx="9578897" cy="52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546" y="1338146"/>
            <a:ext cx="7705493" cy="51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30" y="858415"/>
            <a:ext cx="8061649" cy="44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All charged particles experience a </a:t>
            </a:r>
            <a:r>
              <a:rPr lang="en-GB" b="1" dirty="0" smtClean="0">
                <a:solidFill>
                  <a:srgbClr val="336699"/>
                </a:solidFill>
              </a:rPr>
              <a:t>force</a:t>
            </a:r>
            <a:r>
              <a:rPr lang="en-GB" dirty="0" smtClean="0">
                <a:solidFill>
                  <a:srgbClr val="336699"/>
                </a:solidFill>
              </a:rPr>
              <a:t> when in an electric field.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force will make the charged particles </a:t>
            </a:r>
            <a:r>
              <a:rPr lang="en-GB" b="1" dirty="0" smtClean="0">
                <a:solidFill>
                  <a:srgbClr val="336699"/>
                </a:solidFill>
              </a:rPr>
              <a:t>move</a:t>
            </a:r>
            <a:r>
              <a:rPr lang="en-GB" dirty="0" smtClean="0">
                <a:solidFill>
                  <a:srgbClr val="336699"/>
                </a:solidFill>
              </a:rPr>
              <a:t> in a predictable way.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Even a </a:t>
            </a:r>
            <a:r>
              <a:rPr lang="en-GB" b="1" dirty="0" smtClean="0">
                <a:solidFill>
                  <a:srgbClr val="336699"/>
                </a:solidFill>
              </a:rPr>
              <a:t>single point of charge </a:t>
            </a:r>
            <a:r>
              <a:rPr lang="en-GB" dirty="0" smtClean="0">
                <a:solidFill>
                  <a:srgbClr val="336699"/>
                </a:solidFill>
              </a:rPr>
              <a:t>(positive or negative) will have an electric field surrounding it.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25" y="3947532"/>
            <a:ext cx="6799428" cy="21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063" y="446049"/>
            <a:ext cx="10103005" cy="61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 Fields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When drawing field lines, follow these rules:</a:t>
            </a:r>
          </a:p>
          <a:p>
            <a:r>
              <a:rPr lang="en-GB" sz="3200" dirty="0">
                <a:solidFill>
                  <a:srgbClr val="336699"/>
                </a:solidFill>
              </a:rPr>
              <a:t>t</a:t>
            </a:r>
            <a:r>
              <a:rPr lang="en-GB" sz="3200" dirty="0" smtClean="0">
                <a:solidFill>
                  <a:srgbClr val="336699"/>
                </a:solidFill>
              </a:rPr>
              <a:t>he field lines must be </a:t>
            </a:r>
            <a:r>
              <a:rPr lang="en-GB" sz="3200" b="1" dirty="0" smtClean="0">
                <a:solidFill>
                  <a:srgbClr val="336699"/>
                </a:solidFill>
              </a:rPr>
              <a:t>evenly spaced </a:t>
            </a:r>
            <a:r>
              <a:rPr lang="en-GB" sz="3200" dirty="0" smtClean="0">
                <a:solidFill>
                  <a:srgbClr val="336699"/>
                </a:solidFill>
              </a:rPr>
              <a:t>around the point charge</a:t>
            </a:r>
          </a:p>
          <a:p>
            <a:r>
              <a:rPr lang="en-GB" sz="3200" dirty="0">
                <a:solidFill>
                  <a:srgbClr val="336699"/>
                </a:solidFill>
              </a:rPr>
              <a:t>t</a:t>
            </a:r>
            <a:r>
              <a:rPr lang="en-GB" sz="3200" dirty="0" smtClean="0">
                <a:solidFill>
                  <a:srgbClr val="336699"/>
                </a:solidFill>
              </a:rPr>
              <a:t>he lines must be </a:t>
            </a:r>
            <a:r>
              <a:rPr lang="en-GB" sz="3200" b="1" dirty="0" smtClean="0">
                <a:solidFill>
                  <a:srgbClr val="336699"/>
                </a:solidFill>
              </a:rPr>
              <a:t>drawn with a ruler</a:t>
            </a:r>
          </a:p>
          <a:p>
            <a:r>
              <a:rPr lang="en-GB" sz="3200" dirty="0">
                <a:solidFill>
                  <a:srgbClr val="336699"/>
                </a:solidFill>
              </a:rPr>
              <a:t>t</a:t>
            </a:r>
            <a:r>
              <a:rPr lang="en-GB" sz="3200" dirty="0" smtClean="0">
                <a:solidFill>
                  <a:srgbClr val="336699"/>
                </a:solidFill>
              </a:rPr>
              <a:t>he </a:t>
            </a:r>
            <a:r>
              <a:rPr lang="en-GB" sz="3200" b="1" dirty="0" smtClean="0">
                <a:solidFill>
                  <a:srgbClr val="336699"/>
                </a:solidFill>
              </a:rPr>
              <a:t>arrows </a:t>
            </a:r>
            <a:r>
              <a:rPr lang="en-GB" sz="3200" dirty="0" smtClean="0">
                <a:solidFill>
                  <a:srgbClr val="336699"/>
                </a:solidFill>
              </a:rPr>
              <a:t>on the lines show the </a:t>
            </a:r>
            <a:r>
              <a:rPr lang="en-GB" sz="3200" b="1" dirty="0" smtClean="0">
                <a:solidFill>
                  <a:srgbClr val="336699"/>
                </a:solidFill>
              </a:rPr>
              <a:t>direction</a:t>
            </a:r>
            <a:r>
              <a:rPr lang="en-GB" sz="3200" dirty="0" smtClean="0">
                <a:solidFill>
                  <a:srgbClr val="336699"/>
                </a:solidFill>
              </a:rPr>
              <a:t> in which a </a:t>
            </a:r>
            <a:r>
              <a:rPr lang="en-GB" sz="3200" b="1" dirty="0" smtClean="0">
                <a:solidFill>
                  <a:srgbClr val="336699"/>
                </a:solidFill>
              </a:rPr>
              <a:t>positive charge </a:t>
            </a:r>
            <a:r>
              <a:rPr lang="en-GB" sz="3200" dirty="0" smtClean="0">
                <a:solidFill>
                  <a:srgbClr val="336699"/>
                </a:solidFill>
              </a:rPr>
              <a:t>would move in the field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336699"/>
                </a:solidFill>
              </a:rPr>
              <a:t>Examples of more complex fields are shown on the next few slides.</a:t>
            </a:r>
            <a:endParaRPr lang="en-GB" sz="3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18" y="501805"/>
            <a:ext cx="10283282" cy="6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163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S3 S4 Physics</vt:lpstr>
      <vt:lpstr>Electric Fields</vt:lpstr>
      <vt:lpstr>Electric Fields</vt:lpstr>
      <vt:lpstr>Electric Fields</vt:lpstr>
      <vt:lpstr>PowerPoint Presentation</vt:lpstr>
      <vt:lpstr>Electric Fields</vt:lpstr>
      <vt:lpstr>PowerPoint Presentation</vt:lpstr>
      <vt:lpstr>Electric Fields</vt:lpstr>
      <vt:lpstr>PowerPoint Presentation</vt:lpstr>
      <vt:lpstr>PowerPoint Presentation</vt:lpstr>
      <vt:lpstr>PowerPoint Presentation</vt:lpstr>
      <vt:lpstr>Electric Fields</vt:lpstr>
      <vt:lpstr>Electric Fields</vt:lpstr>
      <vt:lpstr>Electric Fields</vt:lpstr>
      <vt:lpstr>Can you complete this diagram?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S4 Physics</dc:title>
  <dc:creator>Ian Downie</dc:creator>
  <cp:lastModifiedBy>Ian Downie</cp:lastModifiedBy>
  <cp:revision>8</cp:revision>
  <dcterms:created xsi:type="dcterms:W3CDTF">2020-05-24T12:27:14Z</dcterms:created>
  <dcterms:modified xsi:type="dcterms:W3CDTF">2020-06-29T14:21:27Z</dcterms:modified>
</cp:coreProperties>
</file>