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59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7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60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7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3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9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9CDA-ACE0-43AD-A77C-4228670C5F39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68C8-64CD-4A8A-AB9E-95424D85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Electrical Charge Carriers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8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Charge Calculations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this equation,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I</a:t>
            </a:r>
            <a:r>
              <a:rPr lang="en-GB" sz="4400" dirty="0" smtClean="0">
                <a:solidFill>
                  <a:srgbClr val="336699"/>
                </a:solidFill>
              </a:rPr>
              <a:t> is the current measured in </a:t>
            </a:r>
            <a:r>
              <a:rPr lang="en-GB" sz="4400" b="1" dirty="0" smtClean="0">
                <a:solidFill>
                  <a:srgbClr val="336699"/>
                </a:solidFill>
              </a:rPr>
              <a:t>Amperes(A)</a:t>
            </a:r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Q</a:t>
            </a:r>
            <a:r>
              <a:rPr lang="en-GB" sz="4400" dirty="0" smtClean="0">
                <a:solidFill>
                  <a:srgbClr val="336699"/>
                </a:solidFill>
              </a:rPr>
              <a:t> is the charge measured in </a:t>
            </a:r>
            <a:r>
              <a:rPr lang="en-GB" sz="4400" b="1" dirty="0" smtClean="0">
                <a:solidFill>
                  <a:srgbClr val="336699"/>
                </a:solidFill>
              </a:rPr>
              <a:t>Coulombs(C)</a:t>
            </a:r>
          </a:p>
          <a:p>
            <a:pPr marL="0" indent="0" algn="ctr">
              <a:buNone/>
            </a:pPr>
            <a:r>
              <a:rPr lang="en-GB" sz="4400" b="1" dirty="0">
                <a:solidFill>
                  <a:srgbClr val="336699"/>
                </a:solidFill>
              </a:rPr>
              <a:t>t</a:t>
            </a:r>
            <a:r>
              <a:rPr lang="en-GB" sz="4400" dirty="0" smtClean="0">
                <a:solidFill>
                  <a:srgbClr val="336699"/>
                </a:solidFill>
              </a:rPr>
              <a:t> is the time measured in </a:t>
            </a:r>
            <a:r>
              <a:rPr lang="en-GB" sz="4400" b="1" dirty="0" smtClean="0">
                <a:solidFill>
                  <a:srgbClr val="336699"/>
                </a:solidFill>
              </a:rPr>
              <a:t>seconds(s)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34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30" name="Picture 6" descr="Physics Electricity Equations | Revision Blo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508" y="900073"/>
            <a:ext cx="5107258" cy="41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4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Electrical Charge Carriers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Charge carriers are often split into three groups…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Positive (+)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Negative (-)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Neutral or no charge (0)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All three groups are represented in an atom…but which particle belongs to which group?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213" y="526942"/>
            <a:ext cx="7501179" cy="5656882"/>
          </a:xfrm>
        </p:spPr>
      </p:pic>
    </p:spTree>
    <p:extLst>
      <p:ext uri="{BB962C8B-B14F-4D97-AF65-F5344CB8AC3E}">
        <p14:creationId xmlns:p14="http://schemas.microsoft.com/office/powerpoint/2010/main" val="17672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336699"/>
                </a:solidFill>
              </a:rPr>
              <a:t>Electrical Charge Carriers</a:t>
            </a:r>
            <a:endParaRPr lang="en-GB" sz="66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336699"/>
                </a:solidFill>
              </a:rPr>
              <a:t>In the nucleus there are protons and neutrons.</a:t>
            </a:r>
          </a:p>
          <a:p>
            <a:pPr marL="0" indent="0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P</a:t>
            </a:r>
            <a:r>
              <a:rPr lang="en-GB" sz="4400" dirty="0" smtClean="0">
                <a:solidFill>
                  <a:srgbClr val="336699"/>
                </a:solidFill>
              </a:rPr>
              <a:t>rotons are </a:t>
            </a:r>
            <a:r>
              <a:rPr lang="en-GB" sz="4400" b="1" dirty="0" smtClean="0">
                <a:solidFill>
                  <a:srgbClr val="336699"/>
                </a:solidFill>
              </a:rPr>
              <a:t>p</a:t>
            </a:r>
            <a:r>
              <a:rPr lang="en-GB" sz="4400" dirty="0" smtClean="0">
                <a:solidFill>
                  <a:srgbClr val="336699"/>
                </a:solidFill>
              </a:rPr>
              <a:t>ositively charged </a:t>
            </a:r>
            <a:r>
              <a:rPr lang="en-GB" sz="4400" b="1" dirty="0" smtClean="0">
                <a:solidFill>
                  <a:srgbClr val="336699"/>
                </a:solidFill>
              </a:rPr>
              <a:t>(+)</a:t>
            </a:r>
          </a:p>
          <a:p>
            <a:pPr marL="0" indent="0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N</a:t>
            </a:r>
            <a:r>
              <a:rPr lang="en-GB" sz="4400" dirty="0" smtClean="0">
                <a:solidFill>
                  <a:srgbClr val="336699"/>
                </a:solidFill>
              </a:rPr>
              <a:t>eutrons are </a:t>
            </a:r>
            <a:r>
              <a:rPr lang="en-GB" sz="4400" b="1" dirty="0" smtClean="0">
                <a:solidFill>
                  <a:srgbClr val="336699"/>
                </a:solidFill>
              </a:rPr>
              <a:t>n</a:t>
            </a:r>
            <a:r>
              <a:rPr lang="en-GB" sz="4400" dirty="0" smtClean="0">
                <a:solidFill>
                  <a:srgbClr val="336699"/>
                </a:solidFill>
              </a:rPr>
              <a:t>eutral or have </a:t>
            </a:r>
            <a:r>
              <a:rPr lang="en-GB" sz="4400" b="1" dirty="0" smtClean="0">
                <a:solidFill>
                  <a:srgbClr val="336699"/>
                </a:solidFill>
              </a:rPr>
              <a:t>n</a:t>
            </a:r>
            <a:r>
              <a:rPr lang="en-GB" sz="4400" dirty="0" smtClean="0">
                <a:solidFill>
                  <a:srgbClr val="336699"/>
                </a:solidFill>
              </a:rPr>
              <a:t>o charge </a:t>
            </a:r>
            <a:r>
              <a:rPr lang="en-GB" sz="4400" b="1" dirty="0" smtClean="0">
                <a:solidFill>
                  <a:srgbClr val="336699"/>
                </a:solidFill>
              </a:rPr>
              <a:t>(0)</a:t>
            </a:r>
          </a:p>
          <a:p>
            <a:pPr marL="0" indent="0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Orbiting</a:t>
            </a:r>
            <a:r>
              <a:rPr lang="en-GB" sz="4400" dirty="0" smtClean="0">
                <a:solidFill>
                  <a:srgbClr val="336699"/>
                </a:solidFill>
              </a:rPr>
              <a:t> the nucleus are electrons.</a:t>
            </a:r>
          </a:p>
          <a:p>
            <a:pPr marL="0" indent="0">
              <a:buNone/>
            </a:pPr>
            <a:r>
              <a:rPr lang="en-GB" sz="4400" b="1" dirty="0" smtClean="0">
                <a:solidFill>
                  <a:srgbClr val="336699"/>
                </a:solidFill>
              </a:rPr>
              <a:t>Electrons</a:t>
            </a:r>
            <a:r>
              <a:rPr lang="en-GB" sz="4400" dirty="0" smtClean="0">
                <a:solidFill>
                  <a:srgbClr val="336699"/>
                </a:solidFill>
              </a:rPr>
              <a:t> are negatively charged </a:t>
            </a:r>
            <a:r>
              <a:rPr lang="en-GB" sz="4400" b="1" dirty="0" smtClean="0">
                <a:solidFill>
                  <a:srgbClr val="336699"/>
                </a:solidFill>
              </a:rPr>
              <a:t>(-)</a:t>
            </a:r>
            <a:endParaRPr lang="en-GB" sz="44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6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330" y="858415"/>
            <a:ext cx="8061649" cy="44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Electrical Charge Carriers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movement of electrical charge carriers is a very important concept.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If electrons were not able to freely move within a conductor it would mean that no current could flow.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No flow of current, no electrical devices would work!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Try to imagine a world with no electricity…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421" y="3119048"/>
            <a:ext cx="34766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4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762125"/>
            <a:ext cx="86868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Electrical Charge Carriers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S1 Science you learned the definition of current as,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336699"/>
                </a:solidFill>
              </a:rPr>
              <a:t>“the flow of electrons”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Physics, the definition of current must be quoted as,</a:t>
            </a:r>
          </a:p>
          <a:p>
            <a:pPr marL="0" indent="0" algn="ctr">
              <a:buNone/>
            </a:pPr>
            <a:r>
              <a:rPr lang="en-GB" sz="7200" dirty="0" smtClean="0">
                <a:solidFill>
                  <a:srgbClr val="336699"/>
                </a:solidFill>
              </a:rPr>
              <a:t>“the electric charge transferred per unit time”</a:t>
            </a:r>
            <a:endParaRPr lang="en-GB" sz="72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4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Charge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Physics definition of current leads to the following equation.</a:t>
            </a:r>
          </a:p>
          <a:p>
            <a:pPr marL="0" indent="0" algn="ctr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249" y="2352908"/>
            <a:ext cx="6222380" cy="39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220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S3/S4 Physics</vt:lpstr>
      <vt:lpstr>Electrical Charge Carriers</vt:lpstr>
      <vt:lpstr>PowerPoint Presentation</vt:lpstr>
      <vt:lpstr>Electrical Charge Carriers</vt:lpstr>
      <vt:lpstr>PowerPoint Presentation</vt:lpstr>
      <vt:lpstr>Electrical Charge Carriers</vt:lpstr>
      <vt:lpstr>PowerPoint Presentation</vt:lpstr>
      <vt:lpstr>Electrical Charge Carriers</vt:lpstr>
      <vt:lpstr>Charge Calculations</vt:lpstr>
      <vt:lpstr>Charge Calculations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18</cp:revision>
  <dcterms:created xsi:type="dcterms:W3CDTF">2015-07-11T13:24:12Z</dcterms:created>
  <dcterms:modified xsi:type="dcterms:W3CDTF">2020-06-29T14:23:10Z</dcterms:modified>
</cp:coreProperties>
</file>