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0" r:id="rId6"/>
    <p:sldId id="261" r:id="rId7"/>
    <p:sldId id="258" r:id="rId8"/>
    <p:sldId id="265" r:id="rId9"/>
    <p:sldId id="259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50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5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0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0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57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9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6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9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7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0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2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891FB-05F0-468D-AA85-5EED08DF11C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86294-333A-4B4F-85B7-3D926215C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9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N5 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Ohm’s Law Calculations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7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Ohm’s Law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This is a series circuit. The current is the same at all points.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other words, the current in the lamp is the same as the current in the resistor.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Resistor value is on the diagram.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I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1.5 x 4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6 V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7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1.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336699"/>
                </a:solidFill>
              </a:rPr>
              <a:t>A </a:t>
            </a:r>
            <a:r>
              <a:rPr lang="en-GB" dirty="0">
                <a:solidFill>
                  <a:srgbClr val="336699"/>
                </a:solidFill>
              </a:rPr>
              <a:t>current of </a:t>
            </a:r>
            <a:r>
              <a:rPr lang="en-GB" dirty="0" smtClean="0">
                <a:solidFill>
                  <a:srgbClr val="336699"/>
                </a:solidFill>
              </a:rPr>
              <a:t>0.6 A </a:t>
            </a:r>
            <a:r>
              <a:rPr lang="en-GB" dirty="0">
                <a:solidFill>
                  <a:srgbClr val="336699"/>
                </a:solidFill>
              </a:rPr>
              <a:t>passes through an </a:t>
            </a:r>
            <a:r>
              <a:rPr lang="en-GB" dirty="0" smtClean="0">
                <a:solidFill>
                  <a:srgbClr val="336699"/>
                </a:solidFill>
              </a:rPr>
              <a:t>12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resistor. Calculate the potential difference (voltage) across the resistor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2.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A </a:t>
            </a:r>
            <a:r>
              <a:rPr lang="en-GB" dirty="0" smtClean="0">
                <a:solidFill>
                  <a:srgbClr val="336699"/>
                </a:solidFill>
              </a:rPr>
              <a:t>12 V </a:t>
            </a:r>
            <a:r>
              <a:rPr lang="en-GB" dirty="0">
                <a:solidFill>
                  <a:srgbClr val="336699"/>
                </a:solidFill>
              </a:rPr>
              <a:t>supply is connected to a </a:t>
            </a:r>
            <a:r>
              <a:rPr lang="en-GB" dirty="0" smtClean="0">
                <a:solidFill>
                  <a:srgbClr val="336699"/>
                </a:solidFill>
              </a:rPr>
              <a:t>2.4 k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resistor. Calculate the current passing through the resistor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3.</a:t>
            </a:r>
            <a:r>
              <a:rPr lang="en-GB" dirty="0" smtClean="0">
                <a:solidFill>
                  <a:srgbClr val="336699"/>
                </a:solidFill>
              </a:rPr>
              <a:t> A conductor is connected to a 1.5 V battery. When a current of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25 mA is in the conductor, calculate its resistance.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85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4.</a:t>
            </a:r>
            <a:r>
              <a:rPr lang="en-GB" dirty="0" smtClean="0">
                <a:solidFill>
                  <a:srgbClr val="336699"/>
                </a:solidFill>
              </a:rPr>
              <a:t> Two resistors are connected to a 6 V supply as shown.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current in the 1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resistor is 0.2 A. Calculate the potential difference (voltage) across the 2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resistor.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512" y="2376487"/>
            <a:ext cx="47529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3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Review Answers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1.</a:t>
            </a:r>
            <a:r>
              <a:rPr lang="en-GB" dirty="0" smtClean="0">
                <a:solidFill>
                  <a:srgbClr val="336699"/>
                </a:solidFill>
              </a:rPr>
              <a:t> V = I x R;    V = 0.6 x 12;     </a:t>
            </a:r>
            <a:r>
              <a:rPr lang="en-GB" b="1" dirty="0" smtClean="0">
                <a:solidFill>
                  <a:srgbClr val="336699"/>
                </a:solidFill>
              </a:rPr>
              <a:t>V = 7.2 V</a:t>
            </a:r>
          </a:p>
          <a:p>
            <a:pPr marL="0" indent="0">
              <a:buNone/>
            </a:pPr>
            <a:endParaRPr lang="en-GB" b="1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2.</a:t>
            </a:r>
            <a:r>
              <a:rPr lang="en-GB" dirty="0" smtClean="0">
                <a:solidFill>
                  <a:srgbClr val="336699"/>
                </a:solidFill>
              </a:rPr>
              <a:t> V = I x R;     12 = I x 2.4 x10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;     </a:t>
            </a:r>
            <a:r>
              <a:rPr lang="en-GB" b="1" dirty="0" smtClean="0">
                <a:solidFill>
                  <a:srgbClr val="336699"/>
                </a:solidFill>
              </a:rPr>
              <a:t>I = 5.0 x 10</a:t>
            </a:r>
            <a:r>
              <a:rPr lang="en-GB" b="1" baseline="30000" dirty="0" smtClean="0">
                <a:solidFill>
                  <a:srgbClr val="336699"/>
                </a:solidFill>
              </a:rPr>
              <a:t>-3</a:t>
            </a:r>
            <a:r>
              <a:rPr lang="en-GB" b="1" dirty="0" smtClean="0">
                <a:solidFill>
                  <a:srgbClr val="336699"/>
                </a:solidFill>
              </a:rPr>
              <a:t> A</a:t>
            </a:r>
          </a:p>
          <a:p>
            <a:pPr marL="0" indent="0">
              <a:buNone/>
            </a:pPr>
            <a:endParaRPr lang="en-GB" b="1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3.</a:t>
            </a:r>
            <a:r>
              <a:rPr lang="en-GB" dirty="0" smtClean="0">
                <a:solidFill>
                  <a:srgbClr val="336699"/>
                </a:solidFill>
              </a:rPr>
              <a:t> V = I x R;     1.5 = 25 x 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  <a:r>
              <a:rPr lang="en-GB" dirty="0" smtClean="0">
                <a:solidFill>
                  <a:srgbClr val="336699"/>
                </a:solidFill>
              </a:rPr>
              <a:t> x R;    </a:t>
            </a:r>
            <a:r>
              <a:rPr lang="en-GB" b="1" dirty="0" smtClean="0">
                <a:solidFill>
                  <a:srgbClr val="336699"/>
                </a:solidFill>
              </a:rPr>
              <a:t>R = 60 </a:t>
            </a:r>
            <a:r>
              <a:rPr lang="el-GR" b="1" dirty="0" smtClean="0">
                <a:solidFill>
                  <a:srgbClr val="336699"/>
                </a:solidFill>
              </a:rPr>
              <a:t>Ω</a:t>
            </a:r>
            <a:endParaRPr lang="en-GB" b="1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4.</a:t>
            </a:r>
            <a:r>
              <a:rPr lang="en-GB" dirty="0" smtClean="0">
                <a:solidFill>
                  <a:srgbClr val="336699"/>
                </a:solidFill>
              </a:rPr>
              <a:t> As this is a series circuit the current is the same at all points.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I x R;     V = 0.2 x 2;     </a:t>
            </a:r>
            <a:r>
              <a:rPr lang="en-GB" b="1" dirty="0" smtClean="0">
                <a:solidFill>
                  <a:srgbClr val="336699"/>
                </a:solidFill>
              </a:rPr>
              <a:t>V = 0.4 V  </a:t>
            </a:r>
            <a:endParaRPr lang="en-GB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5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Ohm’s Law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Ohm’s law refers to the relationship between </a:t>
            </a:r>
            <a:r>
              <a:rPr lang="en-GB" b="1" dirty="0">
                <a:solidFill>
                  <a:srgbClr val="336699"/>
                </a:solidFill>
              </a:rPr>
              <a:t>potential difference (voltage), current and resistance</a:t>
            </a:r>
            <a:r>
              <a:rPr lang="en-GB" b="1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equation form this is written as: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– potential difference (voltage) measured in Volts (V)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 – current measured in Amperes (A)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 – resistance measured in Ohms (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endParaRPr lang="en-GB" b="1" dirty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608" y="3196501"/>
            <a:ext cx="36861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23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Ohm’s Law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862" y="2045397"/>
            <a:ext cx="4157472" cy="358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Ohm’s Law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current of </a:t>
            </a:r>
            <a:r>
              <a:rPr lang="en-GB" dirty="0" smtClean="0">
                <a:solidFill>
                  <a:srgbClr val="336699"/>
                </a:solidFill>
              </a:rPr>
              <a:t>1.5 A </a:t>
            </a:r>
            <a:r>
              <a:rPr lang="en-GB" dirty="0" smtClean="0">
                <a:solidFill>
                  <a:srgbClr val="336699"/>
                </a:solidFill>
              </a:rPr>
              <a:t>passes through an </a:t>
            </a:r>
            <a:r>
              <a:rPr lang="en-GB" dirty="0" smtClean="0">
                <a:solidFill>
                  <a:srgbClr val="336699"/>
                </a:solidFill>
              </a:rPr>
              <a:t>8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resistor. Calculate the potential difference (voltage) across the resistor.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I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1.5 x 8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8 V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62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336699"/>
                </a:solidFill>
              </a:rPr>
              <a:t>Ohm’s Law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</a:t>
            </a:r>
            <a:r>
              <a:rPr lang="en-GB" dirty="0" smtClean="0">
                <a:solidFill>
                  <a:srgbClr val="336699"/>
                </a:solidFill>
              </a:rPr>
              <a:t>400 kV </a:t>
            </a:r>
            <a:r>
              <a:rPr lang="en-GB" dirty="0">
                <a:solidFill>
                  <a:srgbClr val="336699"/>
                </a:solidFill>
              </a:rPr>
              <a:t>supply is connected to a </a:t>
            </a:r>
            <a:r>
              <a:rPr lang="en-GB" dirty="0" smtClean="0">
                <a:solidFill>
                  <a:srgbClr val="336699"/>
                </a:solidFill>
              </a:rPr>
              <a:t>2.5 M</a:t>
            </a:r>
            <a:r>
              <a:rPr lang="el-GR" dirty="0">
                <a:solidFill>
                  <a:srgbClr val="336699"/>
                </a:solidFill>
              </a:rPr>
              <a:t>Ω</a:t>
            </a:r>
            <a:r>
              <a:rPr lang="en-GB" dirty="0">
                <a:solidFill>
                  <a:srgbClr val="336699"/>
                </a:solidFill>
              </a:rPr>
              <a:t> resistor. Calculate the current passing through the resistor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(remember k (for kilo) means x 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and M (for Mega) means x10</a:t>
            </a:r>
            <a:r>
              <a:rPr lang="en-GB" baseline="30000" dirty="0" smtClean="0">
                <a:solidFill>
                  <a:srgbClr val="336699"/>
                </a:solidFill>
              </a:rPr>
              <a:t>6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I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400 x 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= I x 2.5 x 10</a:t>
            </a:r>
            <a:r>
              <a:rPr lang="en-GB" baseline="30000" dirty="0" smtClean="0">
                <a:solidFill>
                  <a:srgbClr val="336699"/>
                </a:solidFill>
              </a:rPr>
              <a:t>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 = 400 x 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/ 2.5 x 10</a:t>
            </a:r>
            <a:r>
              <a:rPr lang="en-GB" baseline="30000" dirty="0" smtClean="0">
                <a:solidFill>
                  <a:srgbClr val="336699"/>
                </a:solidFill>
              </a:rPr>
              <a:t>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 = 0.16 A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12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336699"/>
                </a:solidFill>
              </a:rPr>
              <a:t>Ohm’s Law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</a:t>
            </a:r>
            <a:r>
              <a:rPr lang="en-GB" dirty="0" smtClean="0">
                <a:solidFill>
                  <a:srgbClr val="336699"/>
                </a:solidFill>
              </a:rPr>
              <a:t>3 V </a:t>
            </a:r>
            <a:r>
              <a:rPr lang="en-GB" dirty="0">
                <a:solidFill>
                  <a:srgbClr val="336699"/>
                </a:solidFill>
              </a:rPr>
              <a:t>battery is connected to a lamp. Calculate the resistance of the lamp when it draws </a:t>
            </a:r>
            <a:r>
              <a:rPr lang="en-GB" dirty="0" smtClean="0">
                <a:solidFill>
                  <a:srgbClr val="336699"/>
                </a:solidFill>
              </a:rPr>
              <a:t>15 mA </a:t>
            </a:r>
            <a:r>
              <a:rPr lang="en-GB" dirty="0">
                <a:solidFill>
                  <a:srgbClr val="336699"/>
                </a:solidFill>
              </a:rPr>
              <a:t>of current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(remember </a:t>
            </a:r>
            <a:r>
              <a:rPr lang="en-GB" dirty="0" smtClean="0">
                <a:solidFill>
                  <a:srgbClr val="336699"/>
                </a:solidFill>
              </a:rPr>
              <a:t>m </a:t>
            </a:r>
            <a:r>
              <a:rPr lang="en-GB" dirty="0">
                <a:solidFill>
                  <a:srgbClr val="336699"/>
                </a:solidFill>
              </a:rPr>
              <a:t>(for </a:t>
            </a:r>
            <a:r>
              <a:rPr lang="en-GB" dirty="0" err="1" smtClean="0">
                <a:solidFill>
                  <a:srgbClr val="336699"/>
                </a:solidFill>
              </a:rPr>
              <a:t>milli</a:t>
            </a:r>
            <a:r>
              <a:rPr lang="en-GB" dirty="0" smtClean="0">
                <a:solidFill>
                  <a:srgbClr val="336699"/>
                </a:solidFill>
              </a:rPr>
              <a:t>) </a:t>
            </a:r>
            <a:r>
              <a:rPr lang="en-GB" dirty="0">
                <a:solidFill>
                  <a:srgbClr val="336699"/>
                </a:solidFill>
              </a:rPr>
              <a:t>means x </a:t>
            </a:r>
            <a:r>
              <a:rPr lang="en-GB" dirty="0" smtClean="0">
                <a:solidFill>
                  <a:srgbClr val="336699"/>
                </a:solidFill>
              </a:rPr>
              <a:t>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 = I x R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= </a:t>
            </a:r>
            <a:r>
              <a:rPr lang="en-GB" dirty="0" smtClean="0">
                <a:solidFill>
                  <a:srgbClr val="336699"/>
                </a:solidFill>
              </a:rPr>
              <a:t>15 x 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x </a:t>
            </a:r>
            <a:r>
              <a:rPr lang="en-GB" dirty="0" smtClean="0">
                <a:solidFill>
                  <a:srgbClr val="336699"/>
                </a:solidFill>
              </a:rPr>
              <a:t>R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R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= 3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/ </a:t>
            </a:r>
            <a:r>
              <a:rPr lang="en-GB" dirty="0" smtClean="0">
                <a:solidFill>
                  <a:srgbClr val="336699"/>
                </a:solidFill>
              </a:rPr>
              <a:t>15 </a:t>
            </a:r>
            <a:r>
              <a:rPr lang="en-GB" dirty="0">
                <a:solidFill>
                  <a:srgbClr val="336699"/>
                </a:solidFill>
              </a:rPr>
              <a:t>x </a:t>
            </a:r>
            <a:r>
              <a:rPr lang="en-GB" dirty="0" smtClean="0">
                <a:solidFill>
                  <a:srgbClr val="336699"/>
                </a:solidFill>
              </a:rPr>
              <a:t>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  <a:endParaRPr lang="en-GB" baseline="30000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 </a:t>
            </a:r>
            <a:r>
              <a:rPr lang="en-GB" dirty="0">
                <a:solidFill>
                  <a:srgbClr val="336699"/>
                </a:solidFill>
              </a:rPr>
              <a:t>= </a:t>
            </a:r>
            <a:r>
              <a:rPr lang="en-GB" dirty="0" smtClean="0">
                <a:solidFill>
                  <a:srgbClr val="336699"/>
                </a:solidFill>
              </a:rPr>
              <a:t>200 Ω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Ohm’s Law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Four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If the ammeter reading is </a:t>
            </a:r>
            <a:r>
              <a:rPr lang="en-GB" dirty="0" smtClean="0">
                <a:solidFill>
                  <a:srgbClr val="336699"/>
                </a:solidFill>
              </a:rPr>
              <a:t>3.0 A</a:t>
            </a:r>
            <a:r>
              <a:rPr lang="en-GB" dirty="0" smtClean="0">
                <a:solidFill>
                  <a:srgbClr val="336699"/>
                </a:solidFill>
              </a:rPr>
              <a:t>, calculate the total resistance of the circuit.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854" y="2044700"/>
            <a:ext cx="3749802" cy="324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0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Ohm’s Law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You are looking for the total resistance of a series circuit.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To use Ohm’s Law you will need to use the supply voltage and the current in the circuit.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Supply voltage is on the diagram and the current is in the question.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I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12 = 3.0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 = 4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85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Ohm’s Law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Five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If the current in the lamp is </a:t>
            </a:r>
            <a:r>
              <a:rPr lang="en-GB" dirty="0" smtClean="0">
                <a:solidFill>
                  <a:srgbClr val="336699"/>
                </a:solidFill>
              </a:rPr>
              <a:t>1.5 A</a:t>
            </a:r>
            <a:r>
              <a:rPr lang="en-GB" dirty="0" smtClean="0">
                <a:solidFill>
                  <a:srgbClr val="336699"/>
                </a:solidFill>
              </a:rPr>
              <a:t>, calculate the reading on the voltmeter.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039" y="1982048"/>
            <a:ext cx="3636550" cy="315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2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622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N5 Physics</vt:lpstr>
      <vt:lpstr>Ohm’s Law Calculations</vt:lpstr>
      <vt:lpstr>Ohm’s Law Calculations</vt:lpstr>
      <vt:lpstr>Ohm’s Law Calculations</vt:lpstr>
      <vt:lpstr>Ohm’s Law Calculations</vt:lpstr>
      <vt:lpstr>Ohm’s Law Calculations</vt:lpstr>
      <vt:lpstr>Ohm’s Law Calculations</vt:lpstr>
      <vt:lpstr>Ohm’s Law Calculations</vt:lpstr>
      <vt:lpstr>Ohm’s Law Calculations</vt:lpstr>
      <vt:lpstr>Ohm’s Law Calculations</vt:lpstr>
      <vt:lpstr>Review Questions</vt:lpstr>
      <vt:lpstr>Review Questions</vt:lpstr>
      <vt:lpstr>Review 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Physics</dc:title>
  <dc:creator>Ian Downie</dc:creator>
  <cp:lastModifiedBy>Ian Downie</cp:lastModifiedBy>
  <cp:revision>16</cp:revision>
  <dcterms:created xsi:type="dcterms:W3CDTF">2015-07-11T14:06:15Z</dcterms:created>
  <dcterms:modified xsi:type="dcterms:W3CDTF">2020-06-01T15:13:06Z</dcterms:modified>
</cp:coreProperties>
</file>