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Action1.xml" ContentType="application/vnd.ms-office.inkAction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Action2.xml" ContentType="application/vnd.ms-office.inkAction+xml"/>
  <Override PartName="/ppt/tags/tag6.xml" ContentType="application/vnd.openxmlformats-officedocument.presentationml.tags+xml"/>
  <Override PartName="/ppt/ink/inkAction3.xml" ContentType="application/vnd.ms-office.inkAction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Action4.xml" ContentType="application/vnd.ms-office.inkAction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Action5.xml" ContentType="application/vnd.ms-office.inkAction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Action6.xml" ContentType="application/vnd.ms-office.inkAction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ink/inkAction7.xml" ContentType="application/vnd.ms-office.inkAction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ink/inkAction8.xml" ContentType="application/vnd.ms-office.inkAction+xml"/>
  <Override PartName="/ppt/tags/tag18.xml" ContentType="application/vnd.openxmlformats-officedocument.presentationml.tags+xml"/>
  <Override PartName="/ppt/ink/inkAction9.xml" ContentType="application/vnd.ms-office.inkAction+xml"/>
  <Override PartName="/ppt/tags/tag19.xml" ContentType="application/vnd.openxmlformats-officedocument.presentationml.tags+xml"/>
  <Override PartName="/ppt/ink/inkAction10.xml" ContentType="application/vnd.ms-office.inkAction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67" r:id="rId4"/>
    <p:sldId id="271" r:id="rId5"/>
    <p:sldId id="273" r:id="rId6"/>
    <p:sldId id="274" r:id="rId7"/>
    <p:sldId id="275" r:id="rId8"/>
    <p:sldId id="276" r:id="rId9"/>
    <p:sldId id="278" r:id="rId10"/>
    <p:sldId id="279" r:id="rId11"/>
    <p:sldId id="281" r:id="rId12"/>
    <p:sldId id="282" r:id="rId13"/>
    <p:sldId id="27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99" autoAdjust="0"/>
  </p:normalViewPr>
  <p:slideViewPr>
    <p:cSldViewPr>
      <p:cViewPr varScale="1">
        <p:scale>
          <a:sx n="72" d="100"/>
          <a:sy n="72" d="100"/>
        </p:scale>
        <p:origin x="96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6/8/2020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8T15:17:13.27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0732">
    <iact:property name="dataType"/>
    <iact:actionData xml:id="d0">
      <inkml:trace xmlns:inkml="http://www.w3.org/2003/InkML" xml:id="stk0" contextRef="#ctx0" brushRef="#br0">10574 9802 23 0,'0'0'92'3,"0"0"6"1,-14 3-7 0,14-3 1-3,0 0-4 4,0 0 0 0,0 0-5-2,-11-3-1 1,11 3-3 0,0 0 0 0,0 0-5 0,0 0-5 0,0 0-1 0,0 0-2 0,0 0-2-2,0 0 0 2,0 0 2 0,0 0-1 0,0 0 0 0,0 0 3 0,0 0-2-1,0 0 2 2,0 0 1-1,0 0 2 0,0 0-5-1,0 0-5 0,0 0 4 1,0 0-1 0,0 0 1-1,0 0-6 2,0 0-1-1,0 0-4 0,0 0 0 0,0 0-8 0,0 0 3 0,0 0 0-2,0 0 0 2,0 0-1-1,0 0-4 1,0 0-5 1,4 10-1-1,-4-10-3-1,0 0-4 2,0 0-3-1,0 0 1 0,0 0-4 0,0 0-8-2,0 0 6 1,0 0-1 2,0 0-4-1,0 0-1 1,0 0-3-2,0 0 0 1,0 0-1 0,0 0-2-1,10 7-1 2,-10-7 1-3,6 3 4 2,-2 2 0 0,-4-5 1 0,3 6-4 0,-3-6 5 0,6 8 1 0,-1-2-5 0,-2 0 4 0,2-2 5 0,0 3-2 0,-2-4-1-2,4 4-1 1,-4 0 1 2,3-2 4-1,1 2-1 0,-1 0-2 0,-1-2 0 0,1 2-3 0,-1 1-1 0,2 0 1 0,1-3-2 0,-2-2-1-2,0 4-2 2,2 2-3 0,5-6 0 0,-5 3 3 0,-1 1-4 0,-1 1 5 0,2 0-11 0,5-5 6-1,-5 3 0 2,2 1-2-3,-1-1 5 2,-1-2-5 0,0-1 2 0,0 3-2 0,4-4 1 0,-3 2-6 0,-1-3 5 0,-1 5-6 0,-1-5 3 0,0 4 3 0,1-3-1-2,-1 2-3 2,-1-1 2 0,0 1 4 0,0-1-4 0,0 1-3 0,-5-4 2 0,11 6-2 0,-8-4 1 0,2 2-1 0,0-1 4 0,-1 2-4-2,-4-5 2 1,12 8-4 2,-8-7-1-1,0 5 3 0,0 0 3 0,3-1-3 0,-2-2 1 0,1 4 3 0,-1-2-2 0,-3-1 0-3,6 3-5 3,-2-5 5 1,0 1-1-1,2 3 1-1,-1 0-2 2,-6-1-1-1,6 2 4 0,-1-5-5 0,1 5 0-1,1-2 4 2,-2 0-2-3,-3 4-1 2,2-4 4 0,3-2-5 0,-1 4-1 0,-1 0 5 0,0-2-1-1,2-3-2 2,-1 2 1-1,1 1 3 0,-3 2-1 0,-2-5-7-2,8 4 5 1,-3-2 1 2,0-1-3-1,-1 2 6 0,-1 1-2 0,2-3 1 0,-2-3-8 0,2 5 9-1,0-1 3 2,0-1-3-1,-1 4-1-2,-1-2 0 2,1-2-4 0,-1 0 2 0,1 3 4 0,-7-6-10 0,8 7 8 0,-2-5 1 0,-3 2 2 0,-3-4-1 0,13 4-1-2,-11 0 0 2,2 1 2 0,-2-3-4 0,-2-2 2 0,7 8-2 0,-1-5 2 0,-3 0 1 0,-3-3-1 0,7 7-3 0,-3-2 2 0,1-1 0-3,-5-4-2 4,7 4 2-1,-7-4-3 0,4 6-9 0,-4-6 12 0,5 7 3 0,-2-4-1 0,2 3-5 0,-5-6 3 0,8 6-7 0,-6-2 11-3,1-1-8 4,-3-3 1-1,10 6 2 0,-9-2 1 0,6 2-3 0,-2 0 5 0,4-5-3 0,-4 2 0 0,-3 2 0 0,-2-5 2 0,8 7-5-2,-4-1 6 2,4 1-1-1,-4-3 1 2,0 1-2-1,3-1 0 0,-1 2 4 0,2 2-1 0,-1-3-2 0,-1-3-6 0,2 2 2-2,-1 4-3 1,-1-1 6 2,-3-2 0-1,7-2-6 0,-7 1 6 0,2 4-2 0,-4-6 4 0,-1-2-1 0,8 8-2 0,-1-7-3 0,-7-1 4-3,6 8-1 4,1-6 4-1,-7-2-2 0,1 4 2 0,-1-4-3 0,7 5-7 0,-7-5 3 0,5 3 4 0,-5-3 0 0,0 0 1-2,0 0-1 2,0 0 2-1,0 0-3 2,0 0-1-1,0 0 3 0,8 4-1 0,-8-4 1-1,0 0-1 2,0 0 4-1,0 0 0 0,0 0-3-2,0 0-4 1,0 0 4 2,0 0 1-1,1 3-9-1,-1-3 8 2,0 0-4-1,0 0-1 0,0 0 2-1,8 4 1 2,-8-4-1-1,0 0 2-3,0 0 1 4,0 0-5 0,0 0 2-2,0 0 0 1,0 0 2 0,0 0-9-1,0 0 9 2,0 0-2-1,0 0 1 0,0 0 0-1,0 0-3 0,0 0 2 1,0 0 1 0,0 0-6 0,0 0 6 1,0 0-1-2,0 0-6 1,0 0-8 0,0 0-8-1,0 0-11 2,0 0-23-4,0 0-26 4,0 0-35-1,0 0-37 0,0 0-51 0,-30-5-63 0,17 3-255 0,5-5-562 1,0 3 249-2</inkml:trace>
    </iact:actionData>
  </iact:action>
  <iact:action type="add" startTime="23543">
    <iact:property name="dataType"/>
    <iact:actionData xml:id="d1">
      <inkml:trace xmlns:inkml="http://www.w3.org/2003/InkML" xml:id="stk1" contextRef="#ctx0" brushRef="#br0">18518 9838 14 0,'0'0'126'4,"0"0"-2"-2,0 0-3 2,0 0-9-1,0 0-2 2,0 0 1-1,0 0-7 0,0 0-6 0,0 0-1 0,0 0 2 0,0 0-2 0,0 0-2-3,0 0 1 4,0 0 5-1,11 7 0 0,-11-7-5 0,0 0 4 0,0 0-5 0,0 0 5 0,0 0-3 0,0 0-1 0,0 0-5-3,0 0-13 3,0 0 3 1,0 0-2-1,0 0 0 0,0 0-4 0,0 0-3 0,0 0-5 0,0 0-2-1,0 0-4 2,0 0-1-4,0 0-9 4,0 0 3-2,0 0-8 2,0 0 3-1,0 0-1 0,0 0-7 0,0 0-2 0,0 0-1 0,0 0-3 0,0 0-2-2,0 0 1 1,0 0-4 2,0 0-3-1,0 0-8-1,0 0 3 1,0 0-2 1,0 0-3-1,0 0 2 0,0 0-5-1,0 0-1 0,0 7 1 1,0-7-5 0,3 4-4 0,-3-4 7-1,5 4-8 2,-5-4 2-1,8 6 1 0,-5-5-2-1,-3-1 0 2,5 9 4-3,1-4-2 2,-3 0 2 0,2 2-4 0,-5-2 7 0,8-1 0 0,0 4-5 0,-3-2 2 0,2-1 4 0,-1 2-6 0,0-2-2-3,-1 2 0 4,0-1 2-1,3 3-2 0,-3-5-1 0,3 2 1 0,-2 2-3 1,1-1 0-2,1-2 6 1,-2-2-4 0,1 4 3-2,1 1-2 2,-2-1 3 0,-1-4 3 0,4 5-7 0,-2-3 0 0,-2 1 3 0,1 0 0 0,2 0-6 0,-1-2 6 0,-1 2-3-2,2-2 2 2,-5 2-1 0,0 0-2 0,4-2 5 0,1 2-3 0,-7 0 3 0,4 0-1-1,2-2 5 2,-6 0-5-1,6 0 0-2,-1 1-2 2,-4 1 3 0,4 2-2 0,-4-1 3 0,3-3 1 0,1 3-6 0,2-1 2 0,-8-1-1 0,2 2 0 0,4 0 2-2,-1 0 0 1,-2-2 1 2,3 4-2-1,-1-4 5 0,-3 2-4-1,6 0-2 2,-3 3-2-1,1-5 0 0,1 6 0 0,-4-3 3-3,3-2-1 4,2 6-1-1,-1-9 0 0,-1 8 2-1,4-4-2 2,-6 2-4-2,6 0 3 2,0-2 1-1,-2 0 0 0,1 0-2-2,-1 0 1 2,4 0 3 0,0 1-9 1,0 3 8-2,0-4-4 1,-3 0-1 0,2 0-4 0,-2 2 6 0,-1-3 0 0,4 1-4-2,-3 0 3 2,-1 0-4 0,0 2-2 0,2 1 6 0,0-3 2 0,-2 3-3 0,0-5-1 0,3 2-4 0,-3 1 4 0,0 1 4-2,0 1-3 2,5-2 2 0,-4 4-6 0,-4-5 4 0,8 3 0 0,-7 1 4 0,2-5-2 0,0 1-3 0,0 0-2 0,-3 0 7-2,3 0-4 2,0 1 2 0,0-2 2 0,-4 3-5 0,4-5 0 0,-4 2 3 0,1 1-3 0,0-1 4 0,-2 0-6 0,4-3 3-3,-3 1 1 4,0 1 2-1,2-1-2 0,-6-4-5 0,6 4 5 0,-4 2-3 0,3-3 1 0,-5-3 6 0,2 6-9 0,-2-6 4-2,4 4 5 1,-4-4-2 2,0 0-8-2,7 3 7 2,-7-3 0-1,0 0 2 0,0 0 1 0,0 0-2 0,0 6-5 0,0-6 4-2,0 0 1 1,0 0-2 2,3 7-5-1,-3-7 4-1,0 0 2 2,0 0 1-1,0 0-1 0,0 0 2 0,0 0-9 0,0 0 11-2,0 0-8 2,0 0 1 0,0 0 7 1,0 0-4-2,0 0 1 0,0 0 2 2,0 0-5-2,0 0 5 2,0 0-5-1,0 0 1-2,0 0 5 1,0 0 1 2,0 0-5-1,0 0 3 0,0 0-2-1,0 0 0 3,0 0 1-3,0 0 6 1,0 0-2 0,0 0-2-3,0 0 0 4,0 0 2-1,0 0-3-1,0 0-4 1,0 0-7 1,0 0-14-1,0 0-24 0,0 0-18 0,0 0-35 0,-16-13-35-3,16 13-51 3,-15-3-62 1,15 3-338-1,-16-6-629 0,5-1 279 0</inkml:trace>
    </iact:actionData>
  </iact:action>
  <iact:action type="add" startTime="25923">
    <iact:property name="dataType"/>
    <iact:actionData xml:id="d2">
      <inkml:trace xmlns:inkml="http://www.w3.org/2003/InkML" xml:id="stk2" contextRef="#ctx0" brushRef="#br0">22650 9155 19 0,'-8'4'285'4,"8"-4"-14"0,-6 6-9-1,6-6-5 2,0 0-10-1,-6 1-3-1,6-1-15 2,0 0 0-1,-9 7-13-2,9-7-11 1,0 0-12 2,0 0-12-2,0 0-15 2,-3 2 1-1,3-2-25 0,0 0-6-1,0 0 13 2,0 0-4-1,0 0-10-2,0 0-12 2,0 0 0 0,-13-10-7 0,7 7-5 0,6 3-5 0,-5-8-10-1,5 1-4 2,-5-2-3-1,-1-5-3 0,1-1-13-3,-3-4-2 4,7-7-6-1,-11-1-2 0,4-14-8 0,-1 4-7 1,-3-7-3-2,4-1-3 1,4-9-8 0,-11-2 0-3,1-12-6 4,-1-3-3-1,7 20-1 0,-5-1-7 0,4 1 2 0,2 3-6 0,1 6 10 0,0-2 1 0,1 6-4 0,2 11 1-3,-1 9 5 4,1 1-3-1,3-2-2 0,-1 2 4 0,2 0-6-1,-1 8-2 2,3-2-5-1,-3-1-4 0,0 8 3-2,0-6-2 2,4 4-1 0,4-1 0 0,-5 1-2 0,0 3 0 0,7 1 0 0,-10 2-3 0,19 2 1 0,0 0 0 0,-4 5 1-3,-1 6-5 4,7 5-1-1,-5 1 6 0,5 0 0 0,0 3-2 0,-2 4 0 0,-2-3 0 0,3 1-1 0,2 10 1 0,-3-8-1-2,-1 0-4 2,5 6 3-1,-6-6-2 2,1 2 8-1,4 7-10 0,-2-9 4 0,0 5 0 0,3 4 3 0,-7-2-4 0,-3-6 4-1,8 7-1 0,-2-7-1 1,-6 1 3 0,-2-1-3 0,7 3 0 0,-2-4-1 0,-2-3 1 0,2 0 3-1,-1-1-2 2,2-1-2-3,-2-5-1 2,-6-1 1 0,4-3 2 0,3 0-1 0,-1-5-1 0,-3 2 1 0,3 1 4 0,-6-5-2 0,4-3 5 1,0 1 3-2,2-3 5-1,-1-3-4 2,2 1 1 0,5-10 7 0,0 3 3 0,0-9 1 0,0-1 0 0,-1-6 2 0,3-11 1 0,-4 0 0 1,4-6-3-4,1-1-5 3,-5-4-2 0,0-8 1 0,-11 8-8 0,8-1 4 0,-6 0-8 0,9 9 5 0,-5-2-5 0,-5 12-8 0,-5 3 2-2,0 0-4 1,2 7-2 2,0 0-6-1,-1 0-6 0,-3 3-4 0,4 3-3 0,-9 1-13 0,8 5-6 0,-5 2-5 0,0 0-12-2,0-2-20 1,0 7-24 2,5-11-35-1,-4 7-42 0,-1 4-42 0,0-4-61 0,0 4-62 0,0 0-84 0,0-7-268 0,0 7-757 0,0 0 335-2</inkml:trace>
    </iact:actionData>
  </iact:action>
  <iact:action type="add" startTime="26881">
    <iact:property name="dataType"/>
    <iact:actionData xml:id="d3">
      <inkml:trace xmlns:inkml="http://www.w3.org/2003/InkML" xml:id="stk3" contextRef="#ctx0" brushRef="#br0">24032 8610 107 0,'0'0'295'5,"0"0"-17"-2,0 0-25 1,0 0-19 0,0 0-11-3,0 0-10 4,0 0-9-2,0 0-10 2,0 0-12-1,0 0-9 0,22-18-8 0,-6 11-17 0,3-1-10 0,-2 1-14 0,3 2-10 0,9-2-3-2,-6-4-15 1,9 6-5 2,-8-3-16-1,3 1-5 0,-3 3-8 0,-1-1-8 0,-4-1-6 0,0-2-15 0,2 6-8 0,-3-1-17-3,3-2-29 4,-4 3-21-2,1 0-23 2,-7-1-34-1,0 3-37 0,-4-3-31 0,6 2-31 0,-13 1-27 0,8 0-46-1,-8 0-145 2,0 0-451-4,0 0 200 3</inkml:trace>
    </iact:actionData>
  </iact:action>
  <iact:action type="add" startTime="27138">
    <iact:property name="dataType"/>
    <iact:actionData xml:id="d4">
      <inkml:trace xmlns:inkml="http://www.w3.org/2003/InkML" xml:id="stk4" contextRef="#ctx0" brushRef="#br0">23964 8974 111 0,'-3'9'227'3,"2"-1"-8"1,-4-6-6 0,5 10-7-3,-2-6-6 3,2-6-7 1,2 7 0-1,3-1-9-1,3-4-7 2,4 3-7-1,0 0-8 0,7-4-4 0,-1-1-11-1,2 0-9 2,9-1-9-3,5-4-7 2,-5 4-17-1,3-5-5 2,0 1-19-1,2-2-11 0,-4-3-23-1,-1 4-31 2,0-1-25-1,3 1-34 0,-3-5-51 0,-5 3-59-2,2-3-41 1,-1 1-286 2,3-4-519-1,-8 2 231-1</inkml:trace>
    </iact:actionData>
  </iact:action>
  <iact:action type="add" startTime="27675">
    <iact:property name="dataType"/>
    <iact:actionData xml:id="d5">
      <inkml:trace xmlns:inkml="http://www.w3.org/2003/InkML" xml:id="stk5" contextRef="#ctx0" brushRef="#br0">24970 8076 229 0,'7'-7'255'4,"-4"0"-10"-1,2 0-7 0,3 0-7 1,-3 0-9 0,6-5-11 0,0 3-9 0,2-2-11 0,3 4-14 0,2-4-4 0,1-1-13-1,3 0-11 0,2 2-8 1,5 1-16 0,0 0-5 0,-2-1-11 0,2 3-9 0,0 0-3 0,0 4-9 0,-7-2-9-1,6 5-8 2,-7 0-1-4,1 1-14 4,-1 3-1-1,1-1-16 0,-1 5-2 0,-3 2-5 0,0-2-1 0,-7 0 11 0,0 7-4 0,2 0-9 0,-5 6-3-3,-3 3 0 4,-4 6 5-1,1 0-6 1,-2 11-3-2,-2 0-10 1,-4-9 7 0,-7 8-9 0,3 5 11 0,-1-7-5 0,-3 2 1-2,-2 2-2 2,0 0-1-1,-4-3 4 2,3 2-5-1,-3 0-7 0,6-2 7 0,1-8 5 0,-4 5-6 0,4-4 10 0,0-4-7-3,0-2-2 4,2 0 4-1,3-2-5-1,-3-1-5 2,3-4 6-1,1 0 8 0,1-5-8 0,6-1-8 0,-2-2 7 0,-4-1 2-2,6-2 6 2,0 0-7 0,0 2-7 0,4-1 15 0,-2 2-1 0,5-7-7-1,-1 5 14 2,2 0-2-1,8-3-2-3,0-4 5 4,2 1 4-1,3 1-2 0,4-2 7 0,4-2 0 0,5-2 9 1,11-2 3-2,-4 1-2 1,1-1-4 0,1-2 1-2,1-1-3 2,-11 1-8 0,12 0-6 0,-13 1 5 0,1-2-7 1,-5-1-4-2,1 5-9 1,-3-2-25 0,-5 2-26 0,6-6-33-2,-9 2-27 2,-1 4-35 0,1-4-45 0,-7 3-59 0,-3-1-64 0,5-3-71 0,-5 2-268 0,0 2-694 1,-5 0 307-2</inkml:trace>
    </iact:actionData>
  </iact:action>
  <iact:action type="add" startTime="30755">
    <iact:property name="dataType"/>
    <iact:actionData xml:id="d6">
      <inkml:trace xmlns:inkml="http://www.w3.org/2003/InkML" xml:id="stk6" contextRef="#ctx0" brushRef="#br0">22922 10097 107 0,'0'0'154'4,"0"0"-3"0,8-4-4-1,-8 4 3 2,0 0-2-1,0 0-3 0,0 0-1 0,0 0-7 0,0 0-11-2,0 0-6 1,0 0 0 1,0 0-7 1,0 0-6-1,0 0 0 0,0 0-1-1,6 11-3 2,-6-11 2-1,-8 8-4-1,5-4-3 0,0 5-3 1,-6 0-2-1,8-1-5 2,-6 2-1-1,1 6-3-1,-2 1-4 2,2-5 1-1,-2 7-8 0,0 5 4-1,-7-3-5 2,4 5-1-3,-4 3 2 3,1 10-11-2,0-1-3 2,-1 3 0-2,1 4-3 1,-2 4 0 0,0-7 4 0,-2 5-7 0,2 1-5 0,0-3 0 0,3-3-5-2,-1 3 5 2,-1 0-2 0,4-2-5 0,1-4 5 0,4 1-3 1,-1-2-9-2,6-5 17 1,-1-5-7 0,-1 4-9 0,3-4 1-2,0-2 0 2,0 2-1 0,3-4-7 0,-1-3-3 0,-1 3-2 0,4-6-11 0,-2 1 20 0,4-4-18 0,-1 2 14 0,1-1-1-3,1-4-2 4,1 1-5-1,4-2 13 0,-5-1-9 0,5 5-1 0,0-8-1 0,0 0-1 0,4-2-6 0,-2 2 3 0,2-4 4 0,1-3-8-3,-3 1 3 3,5-1 2 1,3 0 3-1,-2-2-5 0,6-4 9 0,-6 2-9 0,6-3-2 0,-1 0 1 0,-5 0-6 0,4-2-5-2,-4 2 6 2,0-3-3 0,-3 1-5 0,3 2-10 0,-5-3 4 0,3 1 0 0,-5-1-10-1,1 4-1 2,-1-1-9-1,2-4-14-2,-5 3-11 2,-1-4-18-1,1 2-21 2,-3 6-18-1,-1-7-25 0,1-1-23 0,-3 5-26 0,-2-1-36 0,2-4-29 0,-4 5-29-3,7-9-37 3,-8 4-224 1,0 0-579-1,2 1 256 0</inkml:trace>
    </iact:actionData>
  </iact:action>
  <iact:action type="add" startTime="31529">
    <iact:property name="dataType"/>
    <iact:actionData xml:id="d7">
      <inkml:trace xmlns:inkml="http://www.w3.org/2003/InkML" xml:id="stk7" contextRef="#ctx0" brushRef="#br0">22304 10831 21 0,'0'0'223'4,"0"0"-6"0,0 0-11-1,0 0-6 1,0 0-11 1,0 0-7-4,0 0-15 3,0 0-13 1,0 0-10-2,0 0-12 2,0 0-7-1,16-5-3 0,-7 3-3-1,3 1-9 2,2 1 1-1,4-2-2-3,3-2-8 3,8 3 0 2,-2-2-5-3,2-3-6 1,4 3 0 0,-2 1-5-1,4-5-8 2,-3-1 1-1,0 4-11 0,0-2-2-2,1-2 0 2,-1 3-7-1,0-1-3 2,-3 0-7-1,-1-1-3 0,0 4-5 0,-12 0 2 0,5-2-9 0,-2 5-5-1,-3-4 0 0,-3 3-5 1,-5-5 2 0,3 3-1 0,-3 2 0 0,-2-1-3 0,-6 2-3 0,12-5-1 0,-12 5-12 1,8 0 15-2,-8 0-6-1,0 0-3 2,0 0 0 0,0 0-15 0,11 0-5 0,-11 0-8 0,0 0-25 0,0 0-26 0,0 0-36 0,3-4-48 0,-3 4-50-2,0 0-42 2,7-5-289 0,-7-1-576 0,4 0 255 0</inkml:trace>
    </iact:actionData>
  </iact:action>
  <iact:action type="add" startTime="32417">
    <iact:property name="dataType"/>
    <iact:actionData xml:id="d8">
      <inkml:trace xmlns:inkml="http://www.w3.org/2003/InkML" xml:id="stk8" contextRef="#ctx0" brushRef="#br0">23871 10691 143 0,'4'3'196'3,"-4"-3"2"1,0 0-6 0,0 0-1 0,16-9-5-2,-8 6-6 2,3 0-5 0,-2-4-9 0,3 6-4 0,2-7-3 0,2 2-12 0,-1 1-8 1,1-1-4-2,3 0-10 1,-3-3-9-2,2 4-11 2,-2-1-15 0,0 0-8 0,0-3-5 0,0 5-9 0,1 1-11 1,-7 1-11-1,1-2-19 0,4 3-21-1,-7-1-26 2,0-3-29-4,3 5-26 3,-1-1-21 0,-4 0-36 0,-6 1-26 0,13-5-26 1,-13 5-32-1,0 0-157 0,0 0-405-1,8 11 179 2</inkml:trace>
    </iact:actionData>
  </iact:action>
  <iact:action type="add" startTime="32645">
    <iact:property name="dataType"/>
    <iact:actionData xml:id="d9">
      <inkml:trace xmlns:inkml="http://www.w3.org/2003/InkML" xml:id="stk9" contextRef="#ctx0" brushRef="#br0">23964 10874 90 0,'-4'4'200'5,"4"-4"-12"-1,-5 5-5-1,5-5-5 0,0 0-1 2,6 9-8-1,-3-8-6 0,-3-1-5 0,0 0-5-2,18 0-10 1,-8 3-6 2,1-3-4-1,5-4-9-1,3 2-9 2,2-2-10-1,5-4-13 0,-5 6-4 0,-1-5-15 0,1 2-20-2,2-2-33 1,-2 0-39 2,-1 5-53-1,3-5-59 0,6-8-64 0,-8 11-193 0,-1-2-420 0,0-4 186 0</inkml:trace>
    </iact:actionData>
  </iact:action>
  <iact:action type="add" startTime="33182">
    <iact:property name="dataType"/>
    <iact:actionData xml:id="d10">
      <inkml:trace xmlns:inkml="http://www.w3.org/2003/InkML" xml:id="stk10" contextRef="#ctx0" brushRef="#br0">24961 10154 272 0,'0'0'262'3,"0"-4"-11"1,0 4-12 0,0 0-8 0,0 0-9-3,0 0-13 4,0 0-17-2,0 0-9 1,0 0-9 1,0 0-21-1,0 0-9 0,6 11-18-1,-8-3-5 2,-1-1-11-2,3 4-4-1,-1 3-12 3,-1 3-10-1,-3 4-4 0,5-6-6 0,0 4-7 0,0 11-3-1,0-8-10 2,0-1-7-1,0 5 0 0,-1 2-5-2,1 2-2 2,0 0-2 0,-7 9 0 0,7-9-9 0,2-1 0 0,-4-3-16 1,2 4 6-2,0-4 5 1,0-3-8 0,-6-2-3-3,12 7 3 4,-6-10 0-1,0 1-1 0,0-3-5 0,5-2-5 0,-3 4 5 0,-1-2 2 0,-1-6-2 0,5 5-5 0,-3-5 2-3,-1-3 2 4,2 0-1-1,-1 4 2 0,0-6-6 0,-1 2-1 0,2-2-3 0,1 1 5 0,2 0 4 0,-1-3-3 0,0 1 1-2,0 2 1 2,1-5-2 0,2 1 1 0,-8-2 1 0,18 1-2 0,-9-2 5 0,7-1-8 0,4 1 10 0,0-3 0 0,3-2 4-3,3-2-2 3,2-1 5 1,3-1-6-1,11-1 0 0,-12 3 5 0,10-3 0 0,0-6-5 0,-8 8-1 0,10-6 2 0,-2 3 1-2,-11 1-2 1,5-1-1 1,-5 4-2 0,0-4 1 1,3-1 0-1,-3 5-6 0,-2-6-1 0,-3 9 3 0,-6-4-2-1,2-1-1 0,-2 1-1 1,0 4 1 0,-10 1 9 0,5-2-20 0,-5 2 8 0,4-2-9-1,-7 3 3 1,2-3-11 0,-3 2-8 1,-4 4-4-3,7-5-9 2,-4 1-13 0,-3 4-18 0,0-10-22-1,0 10-21 2,0 0-29-1,-10-5-28 0,10 5-28 0,-8-4-25-1,0 0-30 2,2-2-52-3,6 6-154 2,-14-7-494 0,4 6 218 0</inkml:trace>
    </iact:actionData>
  </iact:action>
  <iact:action type="add" startTime="33741">
    <iact:property name="dataType"/>
    <iact:actionData xml:id="d11">
      <inkml:trace xmlns:inkml="http://www.w3.org/2003/InkML" xml:id="stk11" contextRef="#ctx0" brushRef="#br0">25408 10430 116 0,'-3'5'239'4,"1"4"-7"-2,2-9-11 2,0 10 1 0,5-4-8 0,-5 6-6 0,5-1-5-1,-3 9-7 2,-1-5-13-2,3 4-16 2,-1-1-7-1,0 0-11-3,2 1-11 4,-2 0-8-2,7 3-15 2,-6-3-18-1,1-2-4 0,2 7-9 0,-4 0-7 0,3-3 2 0,1 3-8 0,-4-8 0-3,2 1-9 3,3 1-5 1,-3-2-10-2,-4 2-7 2,7-6-3-2,-3 7 0 2,-3-5-7-1,2-1 0 0,4 0-12 0,-8-3-1 0,7 0-4-2,-6-4-18 2,6 2 0 0,1 3-9-1,-2-5-11 2,1-4-14-2,1 5-13 2,-2-6-20-2,1 6-27 1,-7-7-33 1,19-7-32-3,-10 4-28 1,6-3-35 2,-1-1-47-1,-1-5-152 0,3 3-461 0,-1-8 205 1</inkml:trace>
    </iact:actionData>
  </iact:action>
  <iact:action type="add" startTime="34100">
    <iact:property name="dataType"/>
    <iact:actionData xml:id="d12">
      <inkml:trace xmlns:inkml="http://www.w3.org/2003/InkML" xml:id="stk12" contextRef="#ctx0" brushRef="#br0">26676 10287 92 0,'5'-3'251'4,"-4"-2"2"-1,4-1 3 1,-5 6-8 0,3-4-9-2,-3 4-5 2,0 0-11 0,-8-10-19 0,8 10-14 0,-9-1-13 0,9 1-16-1,-17 0-19 2,5 0-12-1,-1 0-14 0,-2 1-16-2,1 5-7 2,-2-1-9-1,-5 3-13 2,2-1-14-1,-8 3-14 0,1 1-8 0,0-3-13 0,0 3-8 0,-1 4-10 0,0 1-5 0,4-1-2-2,-2-4-5 2,2 1-1 0,-6 4-1 0,2-6 2 0,11 4 0 0,3-4 0 0,-1-5 3 0,1 2 2 0,3 1-6 0,-1-2 0-3,10-3 1 4,-4 1-3-2,-3-1 4 2,8-3 0-1,-2 11-1 0,4-4 3-1,6-4 2 2,-3-1 0-1,3 1 2 0,-2 4 2 2,7-1 3-6,-5 0 2 3,6-2 0 2,1-1 7-1,-2 2 4-1,3 1 2 2,1-3 6-1,-1 8 0 0,0-11 0-1,-1 6 0 2,4 4 7-3,-3-1 0 2,5-2 6 0,-7 2-2 0,2-2 3 0,0 3-2 0,-3-1-1 0,5 1 3-1,-2-1-2 2,0 0-1-1,-1-2 5 0,-3 3 2-2,3 0 1 3,-1-3-5-2,1 4-2 1,-3 0 5 0,-2-3-1 0,0-1-4 0,-2 4-1-1,1-3 0 2,-2 0-11-2,1 0 8 2,-2-1-6-3,1 0 7 2,-3 0 2 0,0 2 8 0,-3-2-10 0,2 1 20 0,-3-1 5 0,2-1-1 0,0 0 0 0,-4 3 1 0,0-2-5-3,-2 2-6 4,-3-1 7-1,-1 1-11 0,0 0-1 0,-5-4-9 0,-1 2-9 0,1 1-19 0,-3-1-25 0,-5-2-29 0,5-1-23-3,-3 2-34 4,-2-5-29-1,0-1-45 0,2 0-50 0,-8-1-68 0,7-5-52 0,0 1-256 0,2-3-656 0,2-2 291 0</inkml:trace>
    </iact:actionData>
  </iact:action>
  <iact:action type="add" startTime="37099">
    <iact:property name="dataType"/>
    <iact:actionData xml:id="d13">
      <inkml:trace xmlns:inkml="http://www.w3.org/2003/InkML" xml:id="stk13" contextRef="#ctx0" brushRef="#br0">23974 13085 72 0,'0'0'204'4,"0"0"-11"-1,6 4-14 2,-6-4-11-4,0 0-12 4,2 7-6-1,-2-7-13 0,0 8-3 0,0-2-13 0,0 4-5 0,0-3-12 0,0 2-5 0,-2 1-4 0,2 4-5-3,-3 0-6 4,2 0 4-1,-1 5 1 0,2-1-3-1,-5 7-5 2,0 2-2-1,5-2-3 0,0 1-4 0,-3 0 0 0,2 2-4 0,-4 2-4-2,5-2-5 2,0 1 2 0,0 2-11 0,0-2-2 0,5-1-1-1,-5 2-1 2,-5 1-8-1,5-4 2 0,5 11-2 0,-5-12 0 0,1 3-4-2,-1-1-2 2,3 0-2 0,-3-2-4 0,0 1 0 0,4-1 1 0,-3-3-8 0,4 3 1 0,-2-4 3 0,2-3-5 0,-2 0 0-3,0-4-1 4,1 4-5-1,0-3 4 0,0-2-2 0,0 4-3 0,-2-6 1 0,3 3-4 0,-2-3 2 0,0-2-4 0,-1 1-1 0,-2-4 1-2,2 0 1 2,1 1 1-1,-3-4-3 2,3 1-2-1,-3-5 6 0,0 0-3-1,0 10-6 2,0-10 3-1,0 7 5 0,0-7-1 0,0 0-2-2,0 0-5 2,0 0 7-1,0 0 0 2,0 0-3-2,0 0 4 2,0 0 4-1,0 0-6 0,0 0 3-1,0 0-6 2,-15-21 2-1,14 16 2-2,-6-4 3 2,1-4-2 0,4-1-2 0,-6-5 0 0,0-2 1 0,2-4-3-1,0-3-1 2,-2-2 8-1,-2 1-5 0,0-13 2-2,4 4 1 2,-1-3-1 0,7 3-5 0,-1-2 3 0,1 0 1 1,0 8-3-2,0 2-1 1,0-1 5 0,1-7 1-1,6 7-1 2,-2 5 2-3,1-4-1 1,-3 4-3 2,2-2 3-1,2 0-1 0,1 1-5 0,1 2 0 0,-1-1 6 1,5 4-3-2,0-4-4 1,-3 3 6 0,4 3-11-2,-1 4 9 2,0-3 2 0,1-2-8-1,0 9 5 1,-4-3 4 1,5 3 0-1,-1-2 2 0,7-4-2 0,-7 5 4 1,6 2 2-4,-4 0 2 3,-4 0 5 0,6 0 4 0,0 0-10-1,-4 0 10 2,2 3-6-1,-1 0 4 0,1-2 4 0,-3 6-2 0,1-4-5 0,0 4 0-2,-2-2 1 2,-3 1-1 0,2 3-15 0,2-5 9 0,-1 5 4 0,-1-2-4 0,-2 0-5 0,3 0-10 0,-1 4 9 0,3-2 3 0,-7 1-8-3,1-3 7 4,5 1-4-2,-13 3-5 1,14 0 1 1,-6-1-9-1,-8 1-3 0,19 1-15 0,-19-1-8 0,10 3-24 0,-10-3-15 0,11 4-25-3,-11-4-31 3,8 3-38 1,-8 2-43-1,0-5-49 0,13 0-54 0,-13 0-222 0,8 2-575 0,-8-2 255 0</inkml:trace>
    </iact:actionData>
  </iact:action>
  <iact:action type="add" startTime="38025">
    <iact:property name="dataType"/>
    <iact:actionData xml:id="d14">
      <inkml:trace xmlns:inkml="http://www.w3.org/2003/InkML" xml:id="stk14" contextRef="#ctx0" brushRef="#br0">23720 13768 201 0,'4'8'209'4,"-4"-8"-9"0,-5 3-3 0,5-3-19 0,0 0-11 0,0 0-12 0,0 0-14-2,0 0-7 1,0 0-3 2,0 0-7-2,0 0-2 1,24-11 1 1,-11 7-5-1,4-1-1 0,7-4 2 0,5-3 1-1,-6 2-2-1,11 1 1 2,-4-2 0 1,12 0-5-1,1-4-4-1,2-1-12 2,-3 2-1-1,-1 6-7 0,3-4-10-1,-11 5-10 2,-2 0-6-1,3-1-8-3,-2 2 0 4,0 1-7-2,-5-1 0 2,-1-2-15-1,1 3 0-1,-8 1-1 1,-3 1-4 1,0-1 4-1,-3 3-10 0,-5-1 1 0,5-2-1-2,-5 3-2 2,-2-1 0 0,-6 2-4 0,15-2 9-1,-15 2-10 2,1-3-3-1,-1 3-3 0,13 0 8 0,-13 0 0 0,0 0-5-3,8-4 1 4,-8 4-5-1,0 0-19 0,0 0-24 0,5-3-18 0,-5 3-36 0,0 0-32-1,3-11-50 2,2 6-48-1,3-5-48-1,-1 3-287 1,1-2-599-1,-2 2 265 1</inkml:trace>
    </iact:actionData>
  </iact:action>
  <iact:action type="add" startTime="38579">
    <iact:property name="dataType"/>
    <iact:actionData xml:id="d15">
      <inkml:trace xmlns:inkml="http://www.w3.org/2003/InkML" xml:id="stk15" contextRef="#ctx0" brushRef="#br0">25001 13495 71 0,'-3'6'221'4,"3"-6"-11"-3,0 0-10 4,0 0-1-1,0 0-11 0,8 4-8 0,-8-4-3-1,0 0-7 2,20-4-12-1,-7 3-6 0,3-6-8-1,2 5-10 0,0-6-7 0,10 0-5 2,1 2-8-1,-5-3-14 0,-4 4-9 0,7-3-8 0,0-1-12 0,1-1-17-1,-8 4-19 2,-4 3-24-1,5-2-29-2,-5-4-37 2,-3 8-33 0,-3-3-42-1,3 0-37 2,-9 3-39-1,-4 1-186 0,0 0-423 0,0 0 187 0</inkml:trace>
    </iact:actionData>
  </iact:action>
  <iact:action type="add" startTime="38797">
    <iact:property name="dataType"/>
    <iact:actionData xml:id="d16">
      <inkml:trace xmlns:inkml="http://www.w3.org/2003/InkML" xml:id="stk16" contextRef="#ctx0" brushRef="#br0">25067 13723 177 0,'0'0'225'2,"0"5"0"2,0-5-6 0,0 0-7 0,3 7-9 0,-3-7-6 0,11 3-9 0,-1-3-10 0,-10 0-8 0,27-7-15-2,-11 3-13 1,3 0-23 1,7-1-3 1,-8-5-11-1,12 4-20 0,2 0-26 0,-3-7-34-1,3 7-49 2,0-5-47-1,10-4-69 0,4-4-72-3,-7 1-181 4,6 3-424-1,-8-4 187 0</inkml:trace>
    </iact:actionData>
  </iact:action>
  <iact:action type="add" startTime="39305">
    <iact:property name="dataType"/>
    <iact:actionData xml:id="d17">
      <inkml:trace xmlns:inkml="http://www.w3.org/2003/InkML" xml:id="stk17" contextRef="#ctx0" brushRef="#br0">26316 13179 168 0,'0'0'252'4,"0"0"-4"0,-4 7-7 0,4-7-6-1,0 0-14 2,0 0-8-4,0 0-15 4,0 0-15-1,0 0-14 0,0 0-5 0,0 0-7-1,0 0-7 2,9-19-1-1,-7 12-6 0,1 0-5 0,0-4-5-3,0-4-7 3,1 3-4 1,-1-4-10-1,3-2-11 0,-1-8-13-1,-2-5 5 2,-1 6-3-1,3-2-23-1,-5-15 5 2,0 13-4-4,4-11-8 4,-8 8-4-1,2 3-3 0,2-2-10 0,-3 2-12 0,3 3 0-1,-2 0 0 2,1 7 0-1,-3 0-6 0,4 6 1-3,-3-1 2 4,3 7 4-1,-1-4-4 0,1 6-6 0,-4-3-2 0,4 8-4 0,0-11 2 0,0 11-8 0,0-5-4 0,0 5 2-2,0 0-5 2,0 0 5-1,0 0-2 1,10-4 4 1,-10 4-7-1,0 0 2 0,14 13-1 0,-7-6-5 0,-2 3 6-2,4 0-7 2,1 2 7 0,-2 1 3 0,3 2-15 0,4 1 15 0,2 4-8-1,-5-7 5 2,2 7-4-1,2-4 0 0,0-4-3-2,3 8 3 2,-3-1 6 0,5 2-6 0,-6-7 0 0,7 5 5 0,-3 2 7 0,4-2-9 0,-2-5-7 0,0 6-2-3,-5-8 2 4,9 6 9-2,-10-8-6 2,1 0-3-1,1 4 1 0,1-5 4-1,-4-2 4 1,3 2-9 1,-3 0 0-1,2-5 0-2,-2 3 9 1,-2-2-1 1,1-1-2 1,-1-1 8-1,-2-3 1 0,4 3 1 0,-2-3 8 0,-12 0 1 0,20-6 1 0,-10 2 8-2,3-5 2 2,-3-2 2 0,2 3 8 0,-4-7 3 0,7-7-1 0,-2-2 2 0,0-4-9 0,-4 0 1 0,4-12-8 0,-3-1 0-2,4-1-11 1,-6-3-12 3,5-3-15-4,-8 2-31 2,4-1-15 1,-1 2-17-1,5 2-12 0,-8 12-22 0,5 3-12 0,-9 2-16-2,6 7-26 2,-1 3-29 0,2 1-36 0,-3 1-42-1,3 1-34 2,-2 7-300-1,-4 1-646 0,4 0 285 0</inkml:trace>
    </iact:actionData>
  </iact:action>
  <iact:action type="add" startTime="40111">
    <iact:property name="dataType"/>
    <iact:actionData xml:id="d18">
      <inkml:trace xmlns:inkml="http://www.w3.org/2003/InkML" xml:id="stk18" contextRef="#ctx0" brushRef="#br0">26379 13640 70 0,'0'0'224'3,"0"0"-11"1,0 4-9 0,0-4-14 1,0 0-9-1,0 0-14 0,0 0-9 0,0 0-6-3,0 0-5 4,0 0-4-1,37-12 1-1,-18 8-4 2,-1-3-1-1,11-2-8 0,-1-1-9 0,1 0-1 0,18-8-4 0,-2 3 0 0,-3-1-7-3,2 1-1 3,8-4-7 1,-4 3-3-1,2-2-15 0,-1 2-8-1,1 2 3 2,-2-7-15-1,-3 11-3 0,-2-8-6 0,1 7-1-1,-9-1-4 0,-6 5 0 1,-2-5-10 0,-4 6-2 0,2-6-6 0,-9 10-6 0,-1-4-2 0,-2 3-11-1,-5-1-2 2,0 2-6-1,-3-3-13-2,1 0-12 2,-6 5-16 0,0-7-19 0,0 7-20 0,0-7-23 0,0 7-32 0,-6-7-36 0,1 2-39 0,5 5-32 0,-8-6-269-1,3 3-547 0,5 3 242 1</inkml:trace>
    </iact:actionData>
  </iact:action>
  <iact:action type="add" startTime="40645">
    <iact:property name="dataType"/>
    <iact:actionData xml:id="d19">
      <inkml:trace xmlns:inkml="http://www.w3.org/2003/InkML" xml:id="stk19" contextRef="#ctx0" brushRef="#br0">27167 13713 100 0,'0'0'294'3,"0"0"-4"0,6-4-15-2,-6 4-8 4,0 0-9-1,0 0-6 0,0 0-20-1,0 0-18 2,0 0-14-1,0 19-19 0,-5-9-10-1,0 6-18 2,-1 6-14-4,1-6-11 4,-1 10-10-1,-2 0-16-1,-7 14-4 2,9-11-8-1,-9 7-9 0,3 4-11-1,7-3-2 2,-5 2-6-2,2 2-10 2,0-1 3-3,5-13-7 2,-2 5-12-1,4 1-2 1,-4-4 3 1,0 8-3-2,5-10-6 2,3 3 0-1,-3-7 3 0,2 2-3-1,-1-5-4 2,3-4-2-3,4 6-1 2,-5-4 3 0,6-3-3 0,1-3-4 0,-2 2 0 0,5-5 3 0,-3-2-3 1,2 2 5-2,4 0-4 1,2-6 0-2,0-3 1 2,3 0 1 0,-1 0-4 0,0-2-2 0,4 1 3 0,-2-5-2 1,2 1 2-2,-1-2-4 1,-7 2-2 0,5-2-2 1,-2-4 4-4,-1 3-7 3,1-1-5 0,2 0-3 0,-5 2-20-1,9-5 3 2,-7 0-12-1,-4 1-11 0,4-4-12 0,-5 4-13 0,-2-1-13-2,4-1-9 1,-3-3-20 2,-2 1-20-1,-4 3-22 0,2-6-28 0,-1 3-22 0,-1 1-24 0,1-1-37 0,-7-1-239 0,0 1-543 0,0-1 240-2</inkml:trace>
    </iact:actionData>
  </iact:action>
  <iact:action type="add" startTime="41097">
    <iact:property name="dataType"/>
    <iact:actionData xml:id="d20">
      <inkml:trace xmlns:inkml="http://www.w3.org/2003/InkML" xml:id="stk20" contextRef="#ctx0" brushRef="#br0">26915 14170 210 0,'0'0'223'4,"0"0"-16"0,-13-3-15 0,13 3 2-2,0 0-9 2,0 0 4-1,22-12-4 2,-10 4-8-1,2 5-6 0,9-5-7-1,1 0-5 2,4-3-13-1,6-3-1-1,0 5-8 0,8-5-8 1,1 4-4-1,-5 0-9 2,-2 4-13-1,-6-3-17-1,2 2-4 2,0 1-10-1,-3-3-6 0,-8 6-11-1,-2 0-16 2,1-1-14-4,-1 1-13 3,-6-1-20 0,4-1-21 1,-5 3-21-1,-4-3-30-1,1 4-28 2,-4-1-35-2,-5 2-48 2,13-5-42-2,-13 5-226 0,0 0-497 0,0 0 220 2</inkml:trace>
    </iact:actionData>
  </iact:action>
  <iact:action type="add" startTime="43541">
    <iact:property name="dataType"/>
    <iact:actionData xml:id="d21">
      <inkml:trace xmlns:inkml="http://www.w3.org/2003/InkML" xml:id="stk21" contextRef="#ctx0" brushRef="#br0">25205 16326 190 0,'8'-5'253'4,"6"0"0"0,0-2-12 0,-2 0-12 0,4-4-10-2,3 3-13 2,-1-2-21 0,6 0-10 0,0 0-17-1,1 0-12 2,4-3-13-2,-5 1-13 2,5 3-12-1,-3-2-13 0,-5-1-10-1,-4 7-14 0,4-2-14 1,2 2-15-1,-4-4-16 2,-3 4-17 0,2 2-17-2,-4-1-20 1,-3 0-23-1,-4 1-23 1,4-3-28 1,-3 2-30-1,0 2-24-2,-8 2-26 2,14-4-24 0,-12 3-138 0,-2 1-373-1,0 0 166 2</inkml:trace>
    </iact:actionData>
  </iact:action>
  <iact:action type="add" startTime="43813">
    <iact:property name="dataType"/>
    <iact:actionData xml:id="d22">
      <inkml:trace xmlns:inkml="http://www.w3.org/2003/InkML" xml:id="stk22" contextRef="#ctx0" brushRef="#br0">25227 16591 164 0,'0'0'248'4,"14"4"3"0,-2-4 0 0,0-3-5 0,6 2-7-2,3 2-15 2,-2-2-15 0,2-3-23 0,2 2-14 0,1-1-16 0,3-3-16-1,-5 2-22 2,6-7-25-1,-4 4-34 0,-8 2-44 0,1-2-47-2,4 0-56 2,7-5-69 0,-8 4-74-1,-4-3-147 2,5 1-408-1,0-6 180 0</inkml:trace>
    </iact:actionData>
  </iact:action>
  <iact:action type="add" startTime="44734">
    <iact:property name="dataType"/>
    <iact:actionData xml:id="d23">
      <inkml:trace xmlns:inkml="http://www.w3.org/2003/InkML" xml:id="stk23" contextRef="#ctx0" brushRef="#br0">26429 15578 35 0,'0'0'189'3,"0"0"-3"1,0 0-4 0,0 0-3-2,17-14-4 1,-10 6-2 2,4 3-3-1,3-1-8 0,4-3 1 0,0 0-5 0,-1 2-9 0,6-7-1 0,4 2-10 0,-4 5-3-2,4-2-8 1,-2-3-12 2,-2-1-2-2,1 2-15 2,-3 4-12-1,-2-1-3 0,-1 6-10 0,4-3-5-1,-9-1-9 2,-2 0-8-3,1 5-3 2,-3-1-6-1,1-1-7 1,-2 3 1 1,-8 0-7-1,16 6-3 0,-15 2 3 0,3-3-6 0,-4 2-2 0,0 7-1 0,-4-2-2-2,3 7-4 2,-9 0-3-1,4 3-1 2,-2 3-10-2,-7 2 4 2,2-1-1-1,2 1-3 0,-2 2 1 0,1-2 0-1,-1-3 2 0,2 1 0 1,-1 1-5 0,6-3 4 1,-1 2-4-2,4-8 1 1,-5 2 2 0,2-2 1-1,6-1-1 2,-5 3-2-1,3-11 6 0,2 3-1-3,0 3-4 4,2-6 1-1,3 4 3 0,-2-5 0 0,8-1 4 0,-4 1 3 0,1-1 1 0,1-3-1 0,9-3 4-1,3 0-1 2,-4 0 3-4,4-4-4 4,-1-1 4-2,10-4-1 3,-9 5-1-3,0-3 1 1,1 4-3 0,-3-6-3 0,4 5-5 0,-5-2-10 0,-1 2-9 2,-1-5-18-6,-6 6-22 4,8-4-25 0,-9 6-26 0,4-3-30 0,-5 1-26 0,5-4-28 0,-3 5-33 0,1-3-26 0,-2 3-179 0,-2-1-462 0,4 1 204 0</inkml:trace>
    </iact:actionData>
  </iact:action>
  <iact:action type="add" startTime="45421">
    <iact:property name="dataType"/>
    <iact:actionData xml:id="d24">
      <inkml:trace xmlns:inkml="http://www.w3.org/2003/InkML" xml:id="stk24" contextRef="#ctx0" brushRef="#br0">26514 16482 123 0,'0'0'240'4,"-4"5"-7"0,4-5-11-3,0 0-13 4,0 0-14-2,0 0-18 2,0 0-17-2,0 0-12 2,0 0-8-1,0 0-10 0,0 0-5-1,21-1-11 2,-8-3-1-1,3-1-6-2,13-2-1 1,-2-2 1 1,7 0 0 1,6-1 1-1,7-2-4 0,1-4 1-1,-2 2-4 2,11-2 3-1,-6-2-12 0,3 3 7-2,-2 3-4 2,-1-2-6 0,5-2-7 0,-6 2-7 0,0 2-3 0,-2 1-3 0,-6 2-7 0,4-4-4 0,-14 6-4-1,2 0-9 2,-7-1 2-3,-6 6-1 1,0-5-9 1,-5 5-2 1,-2-4-3-1,-1 6-10 0,-6 0 1 0,1-2 15 0,-8 2-3 0,14-1-6 0,-8-2 7 0,-6 3 2-3,8-5-2 4,-8 5-4-1,0 0-7 0,0 0-4 0,0 0-25 0,0 0-15 0,0 0-28 0,0 0-29 0,0 0-26 1,0 0-36-5,0 0-39 4,0 0-57 1,-22-3-53-1,22 3-69 0,-8-2-188 0,2-4-589 0,6 6 261 0</inkml:trace>
    </iact:actionData>
  </iact:action>
  <iact:action type="add" startTime="45921">
    <iact:property name="dataType"/>
    <iact:actionData xml:id="d25">
      <inkml:trace xmlns:inkml="http://www.w3.org/2003/InkML" xml:id="stk25" contextRef="#ctx0" brushRef="#br0">27146 16634 8 0,'0'0'295'4,"0"0"-17"0,0 0-5 0,0 0-12 0,0 0-13-3,0 0-15 4,0 0-16-2,0 0-20 2,0 0-22-1,0 0-9 0,0 0-18-1,6 16-10 2,-1-10-14-1,-5 7-13-1,2-1-4 1,-2 3-11-1,1 2-11 1,-1 0-8 0,7 5-8 0,-11 1-8-1,8 2-4 2,-4-5-4-2,0 3-3 2,0 4-5-2,1-2-8 2,4 2-2-1,-5-2-5-3,2-5-2 4,1 1-5-1,0-4-1 0,-3 1-1 0,8-1 1 0,-8 0 0-1,5-1-2 1,-3-1-1 1,4-5-5-1,-4 2 3-1,2-3 0 0,-2 0 0 0,-2-1-6 2,5-1 0-1,-4-3-1 0,6 1 4 0,-6 1-2 0,-1-6-8-1,0 8 7 1,5-5-4 1,-5-3-4-1,2 5 8-2,-2-5-1 2,6 7-4 0,-6-7-1 0,0 4 1 0,0-4-1 0,0 0 1 0,7 3 0 0,-7-3-2 0,8 4 0 0,-8-4 5-3,14 0 2 4,-14 0 1-1,16-8-1 0,-6 2-6 0,-1 4 8 0,6-5 0 0,1 0 1 0,3-1 3 0,0 1-3 1,5-4 3-2,5-1 4-1,2 2 11 2,-7-2-1 0,8 2 11 0,-3-1 2 0,0-1-6 0,4 3 4 0,-4-1 6 0,3 0-3 0,-3 1 2 0,-5 1-3-2,2 2 2 2,-7 0-5 0,2 0-8 0,0 1-6 0,-3-2 2 0,-7 3-6 0,2 1-1 0,-4-2-5 0,4 5-2 0,-5-2-2 0,-1 1 6-2,-7 1-4 2,9-6 2 0,-9 6-1 0,11-3-3 0,-11 3-7 0,0 0-2 0,0 0-9 0,8 0-5 0,-8 0-11 0,0 0-12-2,5-6-19 2,-5 6-25-1,0 0-16 2,0-8-18-1,0 8-21 0,0 0-22-1,-5-8-26 2,5 8-27-1,-4-7-32 0,-1 2-20 0,0-1-34-2,0 3-228 1,-4-4-563 2,2 5 249-1</inkml:trace>
    </iact:actionData>
  </iact:action>
  <iact:action type="add" startTime="46525">
    <iact:property name="dataType"/>
    <iact:actionData xml:id="d26">
      <inkml:trace xmlns:inkml="http://www.w3.org/2003/InkML" xml:id="stk26" contextRef="#ctx0" brushRef="#br0">27579 16726 254 0,'0'0'253'2,"0"0"-5"3,0 0-5-3,6 15-11 2,-6-10-10 0,2 2-12 1,0 4-10-1,2 4-15 0,-2-4-14 0,4 6-19-1,-1 0-3 2,-2 2-18-1,2 3-11-2,-3 2-7 2,-2 1-9 0,6 1-5 0,-6 1-10 0,4-1-1 0,-3 0-6 0,2 1-7 0,4-1-4 0,-2 0-9 0,-4-3 3-1,1 3-2 0,3 0 0 1,-4-7 3 0,-1 0-7-1,8 2-1 2,-3-4-6-1,-2 1-4 0,2-2-4 0,0 0-5 0,-2-3-3-1,-1 2-1 0,4-8-5 1,-1 3-7 0,-3-1-3 0,6-2-1 0,-5-1-2 0,-2 0-10 0,1-2-10 0,0-1-10 0,-2-3-9 0,8 6-14 0,-8-6-22-3,0 0-27 3,0 0-28 0,11-9-43 1,-10-3-56-1,6-3-45 0,-1 0-77 0,-4-10-168 0,-4 8-543 0,2-9 241 0</inkml:trace>
    </iact:actionData>
  </iact:action>
  <iact:action type="add" startTime="47640">
    <iact:property name="dataType"/>
    <iact:actionData xml:id="d27">
      <inkml:trace xmlns:inkml="http://www.w3.org/2003/InkML" xml:id="stk27" contextRef="#ctx0" brushRef="#br0">28258 15913 60 0,'0'0'150'5,"0"0"-6"-1,0 0-7 0,0 0 0 0,0 0 0-1,0 0-4 2,0 0-1-1,0 0-4 0,0 0 5 0,0 0 5-2,0 0-4 2,22-9 1 0,-22 9-3 0,15-6 2-1,-9 2 2 2,7 1-1-1,0-2-5 0,1 1-6-1,2-1-3 2,0-2-3-1,5 2-12-3,-2-2-1 4,2 0-9-1,5 0-9 0,1 2-5 0,-6-2-8 0,0 4-9-1,-5-4-5 2,5 0-6-2,-2 3-6 2,-3-1-10-2,-2 2-13 0,-2 3-7 0,-1-4-16 2,0 1-9-1,-3 2-15 0,0-2-13 0,-1-2-21 0,-7 5-17 0,0 0-20-1,16 0-30 3,-16 0-18-5,0 0-26 2,12 0-27 2,-12 0-31-1,0 0-184 0,0 0-443 0,0 0 196 0</inkml:trace>
    </iact:actionData>
  </iact:action>
  <iact:action type="add" startTime="47983">
    <iact:property name="dataType"/>
    <iact:actionData xml:id="d28">
      <inkml:trace xmlns:inkml="http://www.w3.org/2003/InkML" xml:id="stk28" contextRef="#ctx0" brushRef="#br0">28173 16282 8 0,'0'12'207'2,"8"-8"-6"2,-8-4 4 0,8 4-6-1,-2 0-8 2,7-1-1-1,-3-3-10 0,4 0-5 0,-1 0-11 0,8 0-12 0,-2-5-6 0,2 3-8-3,0 0-14 4,1-1-10-1,-1 0-14 0,0-3-7 0,-4 5-14-1,4-3-20 2,0-1-18-1,-2 0-28 0,2 1-27-1,-3-2-34 0,3 4-42 1,1-3-41 0,-1-1-50 0,2 1-206 0,-6 2-417 0,1-3 185 0</inkml:trace>
    </iact:actionData>
  </iact:action>
  <iact:action type="add" startTime="49072">
    <iact:property name="dataType"/>
    <iact:actionData xml:id="d29">
      <inkml:trace xmlns:inkml="http://www.w3.org/2003/InkML" xml:id="stk29" contextRef="#ctx0" brushRef="#br0">29284 16090 30 0,'-4'-6'198'3,"0"2"-4"2,0-3-2-2,4-2-9 1,0 2-9 0,-7 0-13 0,7-5-10-2,-1 3-9 2,1-1-10 0,-4 0-6-1,1-2-9 2,3 1-3-2,0 1-8 2,0-1-9-1,0-4-5 0,0 4-9 0,3-2-5 0,2 0-5-2,0 1-5 1,1 0-8 2,-2-3-3-1,2-1-4 0,0 7-5-1,2-6 1 2,-1 5-3-1,6-3 2-1,0 0 0 2,-4 1-1-4,4 3 1 3,-2-2 15 1,9-1-6-1,-8 2 4-1,6-2 4 2,6 0 5-1,-6 3 0-1,3-1-3 2,1-4 12 0,5 6-6-2,-4-6 7 1,-2 7-5-2,-2 2 17 2,5-6-13 0,-5 4 7-1,2 6-10 2,0-3-1-2,-5 2-7 2,5-3 1-1,-7 1-4 0,5 4-13 0,-2-1-5-1,-5 2 2 0,4-2 2 1,-1 2-12 0,-2-1 1 0,-2 3-5 0,2 1-3 0,-2-2-1 0,7 2-8-1,-4 3-3 2,-6-1 4-1,5 2-4-3,0-1-3 4,-5 0 0-1,5 5-3 0,-4-4-1 0,2 3 2 0,-4-4-5 1,3 1-1-2,-2 6 1 1,-2-4-1 0,-1 0 4-1,3 3-11 0,-2 3 3 1,1-1 4 0,-4-1-1 0,0 2-2 1,-1-5-4-2,-1 7 5 1,-1-3-4 0,2 2 0 1,-2-3 2-2,-2 7 1-1,2-4-7 2,-1-1 1 0,-1-1 0 0,-3 3 1 0,4-3 2 0,-4 0 3 0,0 4-6 0,-3-4 5 0,0 0 1 0,2 0 0-3,-2-2-5 4,1 0 3-1,1 0 0 0,2-3 1 0,-7-1-5 0,8 4 4 0,-2-8 0 0,-3 5-2 0,2-2 6 0,-1 0 7 0,1-2 0-2,-4 4-1 2,-1-3-5 0,3-1 5-1,0-3-4 2,2 4 1-1,-2-1 1 0,-7 1-9 0,6-1 2 0,-6-1 2 0,2-2-2-2,-1 2 2 2,-1-2 0-1,-4-2-1 2,3 1-1-1,-3-2 1 0,3 1-3 0,-13-2 4 0,8-1-3 0,0 1 1 0,0 1-5-2,5-3 3 2,-9-2 3 0,9 5-6 0,-5-3 3-1,0-2 1 2,0 3-1-1,3-3 0 0,-1 1-10 0,5 1 0 0,-2-2-14 0,1 3-8-2,2-3-18 2,4-1-21 0,2 1-20-1,-1 0-30 2,-1-5-22-1,5 3-27 0,1-7-39-1,3 5-42 2,5-5-50-1,3-1-54 0,5 1-230-3,-5 1-629 4,5-2 280-1</inkml:trace>
    </iact:actionData>
  </iact:action>
  <iact:action type="add" startTime="49834">
    <iact:property name="dataType"/>
    <iact:actionData xml:id="d30">
      <inkml:trace xmlns:inkml="http://www.w3.org/2003/InkML" xml:id="stk30" contextRef="#ctx0" brushRef="#br0">30417 15926 43 0,'8'6'369'3,"-8"-6"-18"1,0 0-14 0,8 4-17 0,-8-4-7 0,0 0-6 0,2 3-11 0,-2-3-17 0,0 0-19 0,0 0-31-2,0 0-25 1,0 0-38 2,0 0-28-1,0 0-54 0,0 0-44 0,0 0-52 0,0 0-56 0,0 0-74 0,0 0-86-1,11-13-320-1,-11 13-594 3,2-9 264-1</inkml:trace>
    </iact:actionData>
  </iact:action>
  <iact:action type="add" startTime="50298">
    <iact:property name="dataType"/>
    <iact:actionData xml:id="d31">
      <inkml:trace xmlns:inkml="http://www.w3.org/2003/InkML" xml:id="stk31" contextRef="#ctx0" brushRef="#br0">30828 15518 189 0,'0'0'261'3,"0"0"-13"1,0 0-14-1,0 0-15 2,0 0-11-1,0 0-12-1,14-7-10-1,-7 3-10 3,1-2-10-1,9 4-13 0,-5-6-15 0,8 0-4 0,1 1-3 0,-1-1-5 0,4-3-11 0,3 6 1-1,0-4-7 0,0 1-4 1,-2 0-13-1,2-1 3 1,0 0-10 0,-1 2-10 1,1 3 0-1,-6-2-7 0,1 0-2 0,-1 2-9 0,0-3-9 0,-5 3 0-3,5 0-5 4,0-4-6-2,-7-1-2 2,4 4 2-1,-7 1-17 0,2 1 5 0,-5 2-3 0,-2-3 7 0,-6 4-4 0,13-2-6-1,-10-3 8 0,-3 5 0 1,0 0 6 0,0 0 1 0,0 0-8 0,0 0-6 0,0 0 2 0,0 0-9 0,0 0-5 0,0 0-2 0,-17 14-13-2,6-10 4 2,-1 4-5 0,-5 0-3 0,2-1 1 0,-1 5-8 0,-3-5-1 0,-5 5-2 0,-3-3-1 0,-1 4-1 0,6-5 4-3,-5 6 1 3,-2-2 1 1,5-2-1-1,-5 4 2 0,1-4 3 0,9 1-1 0,-5-1 3 0,3-2 3 0,-6 1 1 0,11-2-2-3,-2-1 3 4,2 0 6-2,0 0 3 2,3-3-3-2,7-1-1 2,-2 1 6-1,2 1 0 0,6-4 1 0,-13 2-1 0,13-2-2 0,-8 5 0-2,8-5 6 1,-8 1 1 2,8-1-2-1,-7 2 3 0,7-2-2 0,0 0 3-1,0 0-2 2,0 0 2-1,0 0-5 0,0 0 8-3,0 0 1 4,-3 5 1-1,3-5 2 0,0 0 2-1,0 0-2 2,0 0-6-1,0 0 0 0,-5 4 2 0,5-4-4 0,0 0 5 0,0 0-5-2,0 0 0 2,0 9 4 0,0-9-8 0,-3 9 5 0,3-1-13 0,-3 2 12 0,0 0-1 0,-1-3-1 0,3 6-3 0,-1-3-3-2,2 0 2 2,0 9 5 0,-5-5-7 0,2 1-4 0,6 0 1 0,-6-4 0 0,3 1 1 0,-3 3-3 0,6-5 4-1,0-2-6 0,-3 3-7 1,0-3 12 0,5 0-1 0,-3-1 5 0,3 1-6-1,-2-5 2 2,3 4 3-1,2-5-1 0,-1 3 2 0,4-1-5 0,-1-3 2-2,4-1-5 2,-3 4 11 0,5-4-6 0,0 0-3 0,0 1 1 0,2-2 2 0,-2 1 6 0,5-4-5 0,1 4 7 0,-2 0-11-2,0 4 12 1,3-3 7 2,-7 1 6-1,5-2-12 0,-2 5 11 0,-3-3 6 0,0 0-7 0,2-2 2 0,-2 0-2 0,2 7 0-1,-6-2-1 0,8-2 3 0,-11 1 0 2,4 1-3-2,-5-3 2 2,3 1-4-1,-1 2 0 0,3-1-6 0,-5 4 5 0,-2-2 2-3,-1-2 4 4,-2 0 0-1,4 7-5-1,-1-3 7 2,-1-2-2-1,-4 6-4 0,6 0 2-1,-5-2-5 2,-1 0 1-1,2-1-4-2,2 3 0 2,-5 3-2 0,3-4 2 0,-1 3-6 0,0 0 2 0,1-2-4 0,-2-2 1 0,-1 2-5 0,2-1 10 0,3-1-5-2,-5 5 11 2,1-4 7 0,-1-4 7 0,0 5 7 0,0-4 3 0,-1-2 5 0,-4 7 2 0,2-6 7 0,-4 5-5-2,4-6 3 3,-5 2-3-2,2-2-1 0,1 0-2 2,-6-4-8-1,3 3-1 0,-5-1-6 0,3-2-2 0,-9-1-15 0,6 3-7-2,-9-8-11 2,7 1-16 0,-6-1-26 0,4-3-31 0,-4-1-32 0,2-4-33 0,-2-3-40 0,1-4-36 0,-2 6-72 0,3-10-62-3,3 3-64 4,1 2-282-2,6 0-753 2,2 4 334-1</inkml:trace>
    </iact:actionData>
  </iact:action>
  <iact:action type="add" startTime="51525">
    <iact:property name="dataType"/>
    <iact:actionData xml:id="d32">
      <inkml:trace xmlns:inkml="http://www.w3.org/2003/InkML" xml:id="stk32" contextRef="#ctx0" brushRef="#br0">31877 15504 262 0,'0'0'329'3,"3"-5"-3"1,-3 5-7 1,0 0-6-2,0 0-14 2,10-4-15-4,-10 4-12 4,0 0-17-1,0 0-17 0,0 0-15 0,0 0-15 0,0 0-22 0,0 0-12 0,0 0-16-1,0 0-17 2,0 18-18-4,0-10-7 4,-6 8-11-1,2-1-13 0,1 3-8 0,-3-1-10 0,1 9-7 0,2-2-7 0,-4 3-4-1,2-1-9 2,2 4-10-4,-6-3-6 3,4-1-8 0,2 4-9 1,-2-8-7-1,5 3-11 0,-5-8 0 0,5 10-9 0,0-8-4 0,0 0-1-3,0-5-10 4,0 0 1-1,3 3-1 0,-3-3-6-1,2-3 6 2,-1-3-6-1,3-1 0 0,-1 4 0 0,0-7-5 0,2 0-2 0,0-1 6-2,-4 3 4 2,6-1 4-1,-7-5-3 2,8 1-1-1,-8-1 3 0,0 0 5-1,14-1 1 2,-14 1 5-1,3-7-2 0,1 2 2-3,-4 5 2 4,6-9 4-1,-3 4 0 0,-1-2 8 0,1 3-3-1,0 0 1 2,0-3 7-1,-1 1 4 0,4 0-2 0,-6 0-2-2,4 0 7 2,-1 0-2 0,3-2-1 0,1 1-3 0,-4-1 10 0,3 0-4 0,5 1-2 0,-2-3-11-1,0-1 10 2,2-2 9-3,-1 2-11 1,4-1 6 2,1-2-7-1,-2 0 2 0,6 2 0 0,-3-1-1 0,3-5 4 1,-3 7 1-2,-1-4-5 1,-1 4 1-3,5-4-1 4,-4 3-3-1,-1 1 1 0,1 0-4 0,-1-3 6 0,2 1 2 0,-6 4-6 0,3 0 5 0,0-5-6 0,-4 7 1-3,4-5 6 4,-5 5-8-1,3 2 9 0,-8-2-6 0,10-1 7 0,-6 1 7 0,1 0 6 0,-3 5 10 0,1-1 1 0,-3-2-2 0,4-1-3-3,-7 6 11 4,6-5 1-1,-6 5-2 0,8-7 7 0,-8 7 4 0,5 0-1 0,-5 0 5 0,0 0-1 0,0 0 2 0,6-3-4-3,-6 3 3 3,0 0 8 1,0 0 2-1,0 0-1 0,5 8 0 0,-5-1 5 0,-2 5-4 0,1-1-3 0,-4 3-2 0,5 1-6-3,-8 6-9 4,8 0-5-1,0 2-1 0,-5 3-2 0,2-1-2-1,-2 6-5 2,4-9-1-1,-1 6-4 0,-3-7-9 0,4 3-15-2,-1-7-23 1,2 4-23 2,2-4-19-1,-2-1-28 0,1-6-23 0,-1 1-20 0,5-3-25-1,-2 3-24 2,2-5-23-1,1 1-32-3,1-5-31 4,2-2-25 0,-9 0-39-2,20-2-274 1,-11-3-661 0,3 3 293 0</inkml:trace>
    </iact:actionData>
  </iact:action>
  <iact:action type="add" startTime="52342">
    <iact:property name="dataType"/>
    <iact:actionData xml:id="d33">
      <inkml:trace xmlns:inkml="http://www.w3.org/2003/InkML" xml:id="stk33" contextRef="#ctx0" brushRef="#br0">32654 15712 183 0,'4'-10'262'3,"-4"10"3"-1,10-4-10 2,-4-4-6-1,1 5-13 2,1-1-7-2,6-2-11 2,1-3-8-1,1 5-12 0,0-2-11 0,3 2-13 0,0-5-12 0,1 5-16-2,-1 0-8 1,-1 1-8 2,-4 1-14-1,0 0-16 0,-4 2-13 0,3-4 3 0,-4 1-25 0,-9 3 10 0,10 3-24 0,-3 1 10 0,-4 0-6-2,-2 1-7 2,4 7-4-1,-10-5-6 1,4 2-2 1,-2 7 1-1,-1-1-11 0,-2 3 1 0,-1-2 1-1,-7 2-11 2,6 5-2-4,-2 2 2 4,-2-2-4-1,5-7 0 0,-4 3 0 0,4-5-5-1,1 7-2 2,-5-7 2-1,8 1 2 0,-1 3-3 0,-4-6-2 0,12 3-6-2,-8-1 13 1,4 3-3 2,0-8 8-2,5 2-5 2,-2 1-1-1,2-4 8 0,2 1 1 0,2 0-8 0,1-2 17 0,1-3-2 0,4 2 2-2,-1 3 4 3,0-8 0-2,1 2 1 0,4-3 5 2,2 4-2-2,-5-2 3 2,5 0-6-1,-7-2-1 0,6 1-8-1,-6-1-2 1,2 0-1-1,-3 0-2 1,-2-1-9 0,-1 1-8 1,-10 0-8-2,17 0-4 1,-17 0-16 0,13-2-23 0,-13 2-2 0,11 0-8-2,-11 0-13 2,0 0-13 0,12-2-14 0,-12 2-17 0,5-4-18 0,-5 4-22 0,0 0-22 1,0-7-26-2,0 7-18 0,0 0-16 2,-8-12-38-3,3 11-222 2,5 1-537 0,-15-6 238 0</inkml:trace>
    </iact:actionData>
  </iact:action>
  <iact:action type="add" startTime="52825">
    <iact:property name="dataType"/>
    <iact:actionData xml:id="d34">
      <inkml:trace xmlns:inkml="http://www.w3.org/2003/InkML" xml:id="stk34" contextRef="#ctx0" brushRef="#br0">32638 15969 28 0,'0'0'252'4,"0"0"-17"0,0 0-12-1,0 0-10 2,-5-5 0-4,5 5-1 4,0 0-7-2,19-4-7 1,-11 2-10 1,0-4-5-1,5 6-12 0,3-2-9 0,5 1-12 0,-5-3-9 0,3 0-10 0,2 1-5-3,6-3-12 3,-6 1-10 1,0-2-11-1,5 4-9 0,-6-2-13-1,3-3-18 2,-2 4-19-1,-2 0-23 0,-3-1-33 0,-2 0-32 0,3 1-37-3,-6 1-44 3,2 1-45 1,1-3-47-2,-3 3-254 1,2-1-522 1,-5 1 231-1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8T15:45:56.958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33606">
    <iact:property name="dataType"/>
    <iact:actionData xml:id="d0">
      <inkml:trace xmlns:inkml="http://www.w3.org/2003/InkML" xml:id="stk0" contextRef="#ctx0" brushRef="#br0">17877 8020 216 0,'0'0'315'5,"0"0"-4"-2,-1-11-2-1,1 11-6 2,0 0-3 0,0 0 0 0,0 0-3 0,0 0-7 0,1-3-13 0,-1 3-5 0,0 0-9 0,0 0-14-2,0 0-8 2,0 0-5 1,0 0-9-2,0 0-8 1,0 0-7 0,0 0-12 0,0 0-4 1,0 0-6-2,0 0-6-1,0 0-8 2,0 0-4 0,0 0-9 0,0 0-9 1,10-3-1-2,-10 3-9 2,0 0-19-1,0 0 11-1,0 0 8 2,0 0-19-4,0 0 1 3,0 0 2 0,0 0-7 1,0 0-11-1,8 10 11-1,-8-10-7 1,8 9 1 1,-3-3 1-1,-2-1-3-3,3 4-85 3,3 4-28 0,-1-1 0 0,-2 7 0 1,7 5 0-2,-5 0 0 2,5-3 0-2,-4 4 0 1,-2 3 0 0,4 0 0-2,0-2 0 2,0 0 0 0,-1 0 0 0,3 0 0 0,-5-1 0 0,0-2 0 0,6 5 0 0,-1-4 0 0,-2 4 0-1,-1-3 0 0,-2-2 0 1,5-4 0 0,-5 6 0 0,0-8 0 0,0 2 0 0,3-2 0 0,-1-1 0 0,1-2 0-1,-3-2 0 0,0-4 0 1,0-1 0 0,-1 1 0 1,4-1 0-2,-3-1 0 1,-5 3 0 0,5-5 0 0,-3-1 0 0,1-2 0-2,-1 5 0 2,-5-6 0 0,10 3 0 0,-7 0 0 0,3 1 0 0,-6-4 0 0,12 2 0 1,-12-2 0-2,0 0 0-1,16 0 0 2,-16 0 0 0,11-6 0 0,-6 3 0 0,4 0 0 0,-1-6 0 1,2 4 0-2,1-7 0 1,-3-4 0-2,8-9 0 2,-8 3 0 0,10 1 0 0,-7-7 0 0,8-8 0 0,-4-3 0 0,-1-3 0 0,1-3 0 1,-3 2 0-2,0-2 0-1,-1-5 0 2,2 0 0 0,-5 2 0 1,0 4 0-2,0-2 0 1,-2 6 0 0,-1 9 0 1,-2 5 0-2,0 2 0-1,-1 5 0 3,0 1 0-2,-2 2 0 1,0 2 0 0,1 2 0 0,-1 1 0 0,4 3 0 1,-8 1 0-2,4 0 0-1,0 7 0 3,4-11 0-2,-4 7 0 1,0 4 0 0,0 0 0 0,-4-8 0 0,4 8-334 0,0 0-115 0,0 0-58 0,0 0-53-2,0 0-73 2,0 0-319 0,0 0-1030 0,0 0 455 0</inkml:trace>
    </iact:actionData>
  </iact:action>
  <iact:action type="add" startTime="34441">
    <iact:property name="dataType"/>
    <iact:actionData xml:id="d1">
      <inkml:trace xmlns:inkml="http://www.w3.org/2003/InkML" xml:id="stk1" contextRef="#ctx0" brushRef="#br0">19085 8231 323 0,'0'0'395'3,"0"0"-6"1,0 0 9 0,0 0-1 0,-11 2-4 0,11-2-5 0,0 0-18-2,0 0-22 2,-9 2-27 0,9-2-23 0,0 0-22 0,0 0-25 0,0 0-19 0,0 0-11 1,0 0-15-2,0 0-8-1,35-9-12 2,-17 7-17 0,-4-5-13 0,7 2-13 0,0 1-8 0,0 0-12 0,6-3-14 0,-1 0-10 0,2-2-9 0,-2 7-14-2,1-4-5 2,1 4-5 0,-3 2-11 0,-4 0-4 0,0-4-8 0,-5 4-14 0,11 0-25 0,-7-1-30 0,-4-1-34 0,-4 2-41-1,-2 0-47 0,1 2-30 1,-11-2-36 0,16 0-25 0,-16 0-28 0,12 1-41 0,-11 3-42 0,-1-4-30 0,0 0-45 0,-13 12-295-2,4-5-778 2,-9 3 345 0</inkml:trace>
    </iact:actionData>
  </iact:action>
  <iact:action type="add" startTime="34696">
    <iact:property name="dataType"/>
    <iact:actionData xml:id="d2">
      <inkml:trace xmlns:inkml="http://www.w3.org/2003/InkML" xml:id="stk2" contextRef="#ctx0" brushRef="#br0">19167 8497 10 0,'-8'5'347'3,"2"5"3"0,-1-2-14 1,6-3-6 0,-6-2 14 0,6 4 1 0,-4-2 4 0,5-5-7 0,-2 7-7 0,2-7-13-2,2 7-19 2,3-3-18 0,-5-4-18 0,8 8-16 0,0-4-20 0,-2-2-19 0,14 2-21 0,-4-3-20 0,3 2-9-2,0-3-18 2,8 4-19 0,5-3-25 0,-1-2-42 0,-4 1-55 0,5-4-65 0,18 0-70 0,-8-2-63 0,-7 2-64 0,7-4-73-2,6-4-71 2,-5 1-352 1,-4-3-819 0,1-1 363-2</inkml:trace>
    </iact:actionData>
  </iact:action>
  <iact:action type="add" startTime="35233">
    <iact:property name="dataType"/>
    <iact:actionData xml:id="d3">
      <inkml:trace xmlns:inkml="http://www.w3.org/2003/InkML" xml:id="stk3" contextRef="#ctx0" brushRef="#br0">20699 7202 213 0,'2'-7'282'3,"0"2"7"0,1-1-6 0,0 0 8 1,0-1-3 0,-1 0 3 0,0 1 3 0,-2 6-5 0,1-6 1 0,-1 6-2 0,3-7 4 0,-3 7-4-2,2-4-8 2,-2 4-7 0,0 0-7 0,0 0-8 0,3-5-12 0,-3 5-11 0,0 0-9 0,0 0-11 0,5-5-10-2,-5 5-11 2,0 0-7 0,0 0-15 0,0 0-21 0,2-5-11 0,-2 5 7 0,0 0-15 0,0 0-8 0,0 0-4 0,0 0-5-2,0 0-17 2,-5 19 3 0,5-19-10 0,3 12-6 0,-3-4 1 0,0-1-8 0,0 5-12 0,5 2 1 0,-4-2-4-2,-1 2-7 2,5 5-20 0,-2-5-36 0,-3 5 0 1,7-2 0-2,-7 1 0 1,5 1 0 0,-2-1 0 0,-3 1 0 0,3 2 0-2,-3 0 0 2,3 5 0 0,-3 0 0 0,0-5 0 0,-3 6 0 0,3-1 0 0,-3 2 0 0,3-10 0 0,-3 5 0-2,-1 3 0 2,3 0 0 0,-6-2 0 0,4-2 0 0,-3 1 0 0,1 3 0 0,-3-1 0 0,2 0 0 0,4-6 0-2,-9 2 0 2,6-2 0 0,-5 0 0 0,4 5 0 0,-2-7 0 0,0 9 0 0,-5-1 0 0,2-8 0 1,-2 4 0-2,3-1 0 0,-3-3 0 0,7-1 0 2,-8 2 0-2,6-7 0 1,-5 0 0 0,1 2 0 0,1-2 0 0,-2-1 0 0,7-2 0-1,-8-4 0 0,1 3 0 1,5-2 0 0,-5-1 0 1,3-2 0-2,-4 3 0 1,1-5 0 0,-1 0 0 0,-1 2 0 0,1-4 0-2,1-2 0 2,-3-1 0 0,3 2 0 0,-2-2 0 0,1-1 0 0,0-1 0 0,2-1 0 1,3-4 0-2,-6 1 0-1,4 0 0 3,1 0 0-2,6 4 0 1,-8-4 0 0,9 2 0 0,-3 0 0 0,1-1 0 1,2 1 0-2,-2-2 0-1,5-1 0 2,-2 5 0 0,4-2 0 0,-2-2 0 0,5 3 0 0,-2-2 0 0,3 2 0 0,1-1 0 0,1 2 0-2,0 0 0 2,-2-1 0 0,10 1 0 0,-1-4 0 0,1 4 0 0,0-1 0 0,-2 1 0 0,2 0 0 0,-1 2 0 0,1 0 0-2,0-1 0 3,-5 5 0-2,4-3 0 1,-1 2 0 0,-1 1 0 0,3 1 0 0,-3-2 0 0,1 4 0 0,1-2 0-2,-1 1-42 3,0-1-33-2,2 2-39 1,-4 0-39 0,-4 1-49 1,5 1-47-2,1-4-44 1,-4 3-38 0,7 1-36 0,-7-4-43-2,3 1-52 2,1-1-50 0,1 0-319 0,-1 0-899 1,-4 0 399-2</inkml:trace>
    </iact:actionData>
  </iact:action>
  <iact:action type="add" startTime="36116">
    <iact:property name="dataType"/>
    <iact:actionData xml:id="d4">
      <inkml:trace xmlns:inkml="http://www.w3.org/2003/InkML" xml:id="stk4" contextRef="#ctx0" brushRef="#br0">19963 8678 236 0,'-5'6'310'4,"0"-5"-7"0,5-1-4 0,-4 6-10-2,4-6-9 2,-4 3-22 0,4-3-14 1,0 0-9-2,0 0-9 1,0 0 3 0,0 0 12 0,0 0-4 0,32-15-3 0,-14 8-6-2,8-3-5 2,3-3-11 0,1 1 2 0,12-5-5 0,1-1-4 0,7 0-4 1,0-1-7-2,1 0-13 1,4 1-4-2,4-1-16 2,-3 4-7 0,0-4-7 0,21 1-15-1,-29 1-6 2,7 7-16-1,-4-6-2 0,-1 6-7 0,-2 3-9 0,0 2-5-2,-8-3-10 2,-9 4-1 0,-1 2-14 0,-1 1-3 0,2-2-9 1,-6 0-7-2,-7 3-6 1,4 0-5 0,-4-2 3 0,-3 4-4-2,-6-2-3 2,2 0-8 0,-1 0-14 0,-10 0-21 0,13 2-34 0,-13-2-45 0,8 4-42 0,-8-4-53 0,0 0-52-2,10 1-46 2,-10-1-61 0,0 0-70 0,0 0-60 0,0 0-386 0,0 0-936 0,0 0 414 0</inkml:trace>
    </iact:actionData>
  </iact:action>
  <iact:action type="add" startTime="36632">
    <iact:property name="dataType"/>
    <iact:actionData xml:id="d5">
      <inkml:trace xmlns:inkml="http://www.w3.org/2003/InkML" xml:id="stk5" contextRef="#ctx0" brushRef="#br0">20578 9008 191 0,'1'-8'393'1,"4"4"-9"2,-5 4-1 1,5-4 0 0,-5 4 6 0,0 0-7 0,0 0-6 0,11-3-14 0,-11 3-14 0,0 0-17 0,0 0-13-2,0 0-8 2,0 0-12 0,8 13-16 0,-8-4-6 0,0-2-17 0,0 9-20 0,-2 2-8 0,-2 1-22 0,2 5-21 0,-4 2-9-1,4 2-17 0,-4 3-8 1,-1 7-18 0,6 0-15 0,-4 0-5 0,2-5-7 0,3 3-6 0,0-9-18 0,0 1-9-2,1 3 0 2,1 0-8 1,3-3 3-1,1 0-7 0,2-2-2-1,0-2-2 1,-5-4-43 0,7-2-17 0,-2-3 0-2,1 1 0 2,4-3 0 0,-3 0 0 0,4-1 0 1,1-5 0-2,1 1 0 1,-2-3 0 0,4 1 0 1,3-6 0-2,-5-1 0-1,5-4 0 2,0 0 0 0,-2-1 0 0,-3-1 0 0,-2-1 0 0,6-2 0 1,-4 3 0-2,-2-5 0 1,5 5 0-2,-3-5 0 2,-1 2 0 0,1 0 0 0,-5-2 0 1,-1 1 0-1,1-3-24-1,-1 3-136 1,-4 2-25 0,2-1-38 0,-2 0-30-2,2-3-29 2,-4-1-17 0,-3 3-18 0,-1 1-24 0,0 0-29 0,-1-1-24 0,-3 1-19 0,4 1-15 0,-8-2-323 0,2 0-813-1,-2 2 360 0</inkml:trace>
    </iact:actionData>
  </iact:action>
  <iact:action type="add" startTime="37055">
    <iact:property name="dataType"/>
    <iact:actionData xml:id="d6">
      <inkml:trace xmlns:inkml="http://www.w3.org/2003/InkML" xml:id="stk6" contextRef="#ctx0" brushRef="#br0">20314 9432 270 0,'0'0'357'3,"-14"2"-9"1,8-1 7 0,6-1-2 0,-10 2-4 0,10-2-13 0,0 0-18 0,-10 3-14-2,10-3-17 2,0 0-11 0,0 0-4 0,0 0 0 0,0 0-2 0,34-8-8 0,-18-1-13-1,3 1-11 2,12-1-19-1,1-1-18-2,13-4-13 2,-4-5-18 0,4 2-16 0,4-1-14 0,-5 1-18 0,5 2-8 0,2 1-17 0,-1-5-32 0,-2 5-40 0,-10 2-57-2,9 0-70 2,-9-2-70 0,6-2-55 0,-17 4-74 0,3 2-77 0,12-14-73 0,-13 11-374 0,-2 0-894 0,2 0 396 0</inkml:trace>
    </iact:actionData>
  </iact:action>
  <iact:action type="add" startTime="38584">
    <iact:property name="dataType"/>
    <iact:actionData xml:id="d7">
      <inkml:trace xmlns:inkml="http://www.w3.org/2003/InkML" xml:id="stk7" contextRef="#ctx0" brushRef="#br0">22379 8294 147 0,'0'0'345'4,"0"0"-7"0,0 0-16 0,0 0-14 0,0 6-17 0,0-6-20 0,0 0-23 0,0 0 1 0,0 0-12-2,8 1-9 2,-8-1-1 0,20 0-11 0,-9-1-10 0,3-4-13 0,4 5-14 0,3-3-21 0,1 2-6 0,7-3-10-2,5-2-12 3,-1 1-14-2,11-3-10 1,-3 6-12 0,-8-2-8 0,0-1-10 0,9-2-8 0,-10 2-15 0,2 2-30 0,-5-1-15-1,-1 2-23 0,-7-3-31 1,-1 0-28 0,-3 2-29 0,-1-6-25 1,-3 7-29-2,-2-1-31 2,-6 3-35-2,-5 0-37 1,11-2-28-2,-9-1-27 2,-2 3-255 0,0 0-618 0,0 0 273 0</inkml:trace>
    </iact:actionData>
  </iact:action>
  <iact:action type="add" startTime="38868">
    <iact:property name="dataType"/>
    <iact:actionData xml:id="d8">
      <inkml:trace xmlns:inkml="http://www.w3.org/2003/InkML" xml:id="stk8" contextRef="#ctx0" brushRef="#br0">22342 8756 84 0,'0'4'332'2,"-1"7"-20"2,1-5-8 1,1-1-7-2,6-1-4 1,1-3 4-3,0 2-3 4,5-3-7-1,6-3-5 0,7 0-21 0,1 1-18 0,2-3-20 0,8-1-21 0,-5-5-16 0,9 4-23-1,0 0-30 0,3-5-49 1,-13 5-59 0,14-5-58 0,-15 4-70 0,-2 2-86 0,7-6-98 0,-8 1-328 0,0-1-667 0,1 2 295-2</inkml:trace>
    </iact:actionData>
  </iact:action>
  <iact:action type="add" startTime="39856">
    <iact:property name="dataType"/>
    <iact:actionData xml:id="d9">
      <inkml:trace xmlns:inkml="http://www.w3.org/2003/InkML" xml:id="stk9" contextRef="#ctx0" brushRef="#br0">24170 7894 236 0,'0'0'305'4,"-15"-1"-5"0,15 1-6 0,-13-7-8 0,13 7-10-1,-6-5-3 0,1-1-16 1,0 0-10 0,2 0-17 0,-3 1-12 0,1-2-16 0,2-1-12 0,0 2-5 0,-1-1-7 0,1-2-15 0,0-1-5-2,-2 2-12 2,5 0-5 0,0-3-9 0,0 0-13-1,0 3-6 2,0-6-8-1,5 4-4 0,-3-3-11 0,2 0-2 0,3 0-5-2,-2-2-4 2,4 3-1 0,4-3-3 0,-2-1-3 0,4 1 2 0,-1 2-3 0,9-6 0 0,-11 7-4 0,6-5 3 0,1 5 2-2,2-2-3 2,2 5 1 1,-3-6-2-1,1 6-3-1,0-1-2 1,-5 2-8 0,5-1-3 0,0 8-5 0,-5-5-5 1,3-3-1-3,-3 6-3 1,4-3-4 2,-9 6-2-2,2-3-2 1,-1 3-4 0,9 0 1 0,-13 2-4 0,5-1 0 0,0 3-4 0,-3-3 0 0,2 1-6-1,-4 5 3 0,4 2-1 1,-3-7-4 0,1 6 0 1,4 1 2-2,-4 0-2 1,0 1-1 0,3 4 2 1,-10-4-4-2,3 2-2-1,1 2 0 2,4-1 2 0,-6 0 0 0,-2 3 1 0,-2-3-1 0,1 5 2 0,6-3-3 1,-6 3-1-2,-2-2 2 1,0 2-1-2,-2-2-3 2,-1 2 0 0,1 1 7 0,-1-4 0 0,1 5-1 0,-4-3 3 0,3-1 6 0,-2 3 1 0,-1-5-1 0,2 3 7-2,-7-2 1 2,3 3-2 0,0-4 4 0,-3-1 4 0,4 0 11 0,-7 2-7 0,0-5 10 0,-3 7 1 0,3-5 0 0,-2-1-3-2,2 0 9 3,-6-3-7-2,-2 8 3 1,-5-7-6 0,9-3-3 0,-8 1 3 1,5-1-16-2,-7 2 10 1,3-3-18 1,-2-2-10-1,-2 0-3-3,4 1-8 3,-1 0-8 0,-1-4-21 0,-1-5-15 0,6 3-17 0,1 1-20 0,-6-5-30 0,6 1-35 0,-1 1-35 0,2-6-34-2,4 1-28 2,2-1-28 0,1-2-33 0,5 2-30 0,0 1-42 0,1-6-30 0,7 3-51 0,-1-4-294 0,2 0-815 0,6 3 361 1</inkml:trace>
    </iact:actionData>
  </iact:action>
  <iact:action type="add" startTime="40620">
    <iact:property name="dataType"/>
    <iact:actionData xml:id="d10">
      <inkml:trace xmlns:inkml="http://www.w3.org/2003/InkML" xml:id="stk10" contextRef="#ctx0" brushRef="#br0">24640 7626 264 0,'0'0'290'3,"0"0"-4"0,0 0-3 1,6-6-6 0,-6 6-2 0,0 0-9 0,0 0-3 0,0 0 0-2,0 0-5 2,0 0 4 0,0 0-10 0,0 0-2 0,0 0-5 0,7-1-5 0,-7 1-7 0,0 0-12 0,0 0-9 0,0 0-6-2,0 0-9 2,0 0-9 0,0 0-5 0,0 0-5 0,0 0-4 0,0 0-9 0,0 0-4 0,0 0-8 0,0 0-8 0,0 0-11-1,0 0-8 0,0 0-7 1,0 0-7 0,0 0-5 0,0 0 3 0,-7 16-7 0,10-9-3 0,-1 3 4 0,0 1-6 0,1 5-3 0,2 1-1-2,-1 0-4 3,1 9-3-2,2 2-7 1,-1 1 0 0,-1 9-7 0,5 7-4 0,-4-5-49 0,2-2-20 0,0 8 0 0,0-1 0-1,2-2 0 1,-4-1 0-1,2-4 0 1,2 0 0 1,-4 3 0-2,2 0 0 1,-3-12 0 0,1 2 0 0,1-2 0 0,-4-2 0-2,8-1 0 2,-8-1 0 0,4-5 0 1,-2-1 0-2,-2-3 0 1,3-1 0 0,1-3 0 1,-4-3 0-1,-3 0 0-1,5-2 0-1,-5 1 0 2,1-2 0 0,4 0 0 0,-5-6 0 0,0 6 0 0,0-6 0 0,0 0 0 0,0 0 0 0,0 0-129 0,0 0-170-2,-13-19-34 2,12 8-44 0,-6 3-43 0,1-1-47 0,1-8-48 0,-5 3-428 0,7-2-1019 0,0-3 451 0</inkml:trace>
    </iact:actionData>
  </iact:action>
  <iact:action type="add" startTime="41141">
    <iact:property name="dataType"/>
    <iact:actionData xml:id="d11">
      <inkml:trace xmlns:inkml="http://www.w3.org/2003/InkML" xml:id="stk11" contextRef="#ctx0" brushRef="#br0">25095 8208 292 0,'0'0'352'3,"0"0"1"1,-8 4 3 0,8-4-2 0,0 0-5 0,0 0 5 0,-14-8-4 0,8 3-12 0,1-2-13-2,-2 1-20 2,1-2-16 0,3 1-21 0,-4-2-17 0,2-5-17 0,2 0-18 0,-2 1-16 0,4-1-14 0,-4-12-15 0,3 10-12 0,2-3-16-2,2 1-7 3,1-3-10-2,5-2-12 1,-5 4-4 0,7 2-4 0,1-1-15 0,4 0-1 0,1-1-5 0,1 0-3 0,3 0-7-1,-3 7 0 0,4-2-7 1,2 0-4 0,4 2-3 2,-6 5-7-4,1 0 3 2,6 0-8 0,0 0-3 0,-7 5-3 0,0-1-1-2,6 2-5 2,-1 1 2 1,1-2-10-2,2 2 3 2,-11 2-1-2,6 2-8 1,-3-2 0 1,-5 0 4-2,5 5-6 1,-2-2 4-2,-3 2-7 2,-2 0 4 0,1 3-5 0,-1-1 2 0,-2-2 5 0,-4 1 4 0,0 3 1 0,-2 1 2 0,0 2 9 0,1 0 2-2,-6 3-6 2,1-2 15 0,-2-1-15 0,-2 7 5 0,-4-2-2 0,0-2-27 0,-4 8-12 0,-3 0 0 0,0-4 0 0,-3 5 0-2,-3 1 0 2,0-4 0 0,0-2 0 0,-7-2 0 0,3-5 0 0,-1 6 0 0,-1-2 0 0,1-5 0 0,-4 3 0 0,3-9 0-2,4 2 0 2,-5-4 0 0,-1-2 0 0,6-5 0 0,0 1 0 0,5-3 0 0,-5-3 0 0,2 2-169 0,-8-6-113 0,11-6-55 0,1 5-46-2,-2-3-54 2,5-4-61 0,3 2-63 0,-1-2-360 0,8 1-998 0,-4 1 442 0</inkml:trace>
    </iact:actionData>
  </iact:action>
  <iact:action type="add" startTime="41906">
    <iact:property name="dataType"/>
    <iact:actionData xml:id="d12">
      <inkml:trace xmlns:inkml="http://www.w3.org/2003/InkML" xml:id="stk12" contextRef="#ctx0" brushRef="#br0">23863 9069 221 0,'-1'6'319'2,"1"-6"-18"2,-7 3-19 0,7-3-20 0,0 0-5 0,0 0-12 0,0 0-7 0,0 0 3 1,29-3 1-2,-8-1 1-1,8-3-6 1,5-4-3 2,12 3 5-1,10-6 0 0,21-5-4 0,2 0-2 0,7-4 1 0,0 3-17 0,7-4-6 0,4 1-15-2,3-1-12 2,35-9-13 0,-42 11-13 0,-5 3-13 0,10-4-10 0,-2 1-19 0,2-1-6 0,-5 3-11 0,0 3-3-2,-9-4-11 2,-6 7-14 0,-20 0 4 0,1 6-7 0,-3-3 4 0,2 0-1 0,-10 3-10 0,-3-1 7 0,-11 4 10 2,0 0-3-5,-2-2 0 2,-16 6-1 1,5 0-5 0,-4 0 5 0,-1 1 9 0,-6 0 15 0,-10 0 4 0,19-4 3 0,-9 4-4 0,-10 0 5-2,11 0 1 2,-11 0-11 0,0 0-59 1,0 0-37-2,0 0 0 1,0 0 0 0,2 6 0 0,-2-6 0 0,0 0 0-2,0 0-127 2,0 0-86 0,-29 6-70 0,29-6-66 0,-15-1-72 0,6 2-88 0,-3-1-101 1,12 0-337-2,-20-1-1025 1,4 1 454 0</inkml:trace>
    </iact:actionData>
  </iact:action>
  <iact:action type="add" startTime="43309">
    <iact:property name="dataType"/>
    <iact:actionData xml:id="d13">
      <inkml:trace xmlns:inkml="http://www.w3.org/2003/InkML" xml:id="stk13" contextRef="#ctx0" brushRef="#br0">24959 9131 121 0,'0'0'325'3,"0"0"0"1,0 0-1 0,0 0-7-2,0 0-10 2,0 0 1 0,0 0-9 1,3-3-12-2,-3 3-10 1,0 0-13 0,0 0-11-1,0 0-8 2,0 0-9-1,0 0-2-2,0 0-2 2,3 15 0 0,-1-8-6 0,-4 2-7 0,2 7-2 0,-4 1-15 1,4 2-12-2,-7-1-13 1,7 10-8-2,-3-2-9 2,-8 3-19 0,1 9-6 0,-3 1 11 0,1-10-24 0,3 12-8 0,1-4-17 0,-4 4-5 0,5 1-6 0,-1-6-5-2,-5 0-11 2,12-4-1 0,-4 7-9 0,2 1-5 0,-4-9-8 0,7-3-2 0,2 3-5 0,-2-4-1 0,0-1 0 0,6 0-15-2,-4-3 15 2,4 1-5 0,4-9-12 0,0 4 3 0,-2-5-5 0,6 0 0 0,-1 0-8 0,1-2-1 0,2-5-3 0,4-3 0-2,-3-1 2 2,6-3 0 0,-4 0-2 0,10-6-9 1,-2-1 3-2,0-1 1 1,4 0-7 0,-2-5 2 0,-2 1 1-2,2-2 4 2,-7-5 0 0,4 2-12 0,-2-4 13 0,2 2-7 0,-4 0 0 0,-2 0 9 0,-1 2-9 0,-2 0-5 0,-5-1 16-2,2 1-11 3,-4 7 3-2,-2-7-4 0,-2 4 7 2,-3 3-4-1,4-6 0 0,-7 6 6 0,-3 1 5 0,-1-1 6-2,-2 1 12 2,-2 3-2 0,-5 0 9 0,-3-1 5 0,-2 3-5 1,-1 4 11-2,-2 0-3 1,-1-2-6 0,-7 5-31 1,6 0-6-4,-9 0 0 3,4 6 0 0,-1-6 0 0,1 3 0 1,6 1 0-2,-7 0 0 1,8-1 0 0,0-2 0 1,5-4 0-4,0 4-54 3,-1 1-73 0,4 1-47 0,-3-3-58 0,6-3-72 0,-3 1-50 0,5-1-63 0,8 0-75 0,-21-4-80 0,15 0-340-2,-2-5-986 2,2 3 437 0</inkml:trace>
    </iact:actionData>
  </iact:action>
  <iact:action type="add" startTime="44404">
    <iact:property name="dataType"/>
    <iact:actionData xml:id="d14">
      <inkml:trace xmlns:inkml="http://www.w3.org/2003/InkML" xml:id="stk14" contextRef="#ctx0" brushRef="#br0">26783 8838 322 0,'0'0'362'4,"0"0"-2"0,-9 5 1 0,9-5-12-2,0 0-2 2,0 0-27 0,0 0-7 0,0 0-21 0,0 0-11 0,0 0-13 0,0 0-6 0,0 0-5 0,22-11-7 0,-14 10-10-2,7-3-7 2,4 2-17 0,2-3-15 0,-1 2-15 0,1-1-15 0,3-1-16 0,2 2-14 0,1-1-15 0,-7 1-15 0,0-1-12-2,1 1-6 2,-1 3-12 0,-3-4-9 0,4 4-19 0,-6-1-21 0,-3 1-26 0,0 0-39 0,-1 0-35 0,-11 0-39 0,21 0-51 0,-13-2-37-2,1 0-47 2,-9 2-36 0,12 0-46 0,-12 0-45 0,6 5-48 0,-6-5-312 0,0 6-788 0,0-6 348 0</inkml:trace>
    </iact:actionData>
  </iact:action>
  <iact:action type="add" startTime="44680">
    <iact:property name="dataType"/>
    <iact:actionData xml:id="d15">
      <inkml:trace xmlns:inkml="http://www.w3.org/2003/InkML" xml:id="stk15" contextRef="#ctx0" brushRef="#br0">26656 9188 323 0,'-4'4'388'2,"-3"1"-23"2,7 0-11 0,0-5-18 0,0 7-10 0,0-7 11 0,5 9-4-2,5-6-9 2,-4 1-16 0,7-3-17 1,1-1-24-2,7 3-26 1,2-3-17 0,1 0-22 0,-2-3-23 0,5 3-25 0,-6-3-30-2,0-1-51 2,8-3-67 0,0-3-66 0,-8 8-72 0,0-1-81 0,4-9-101 1,-1 8-119-2,-3-8-235 1,0 2-723 0,2 0 321-2</inkml:trace>
    </iact:actionData>
  </iact:action>
  <iact:action type="add" startTime="45942">
    <iact:property name="dataType"/>
    <iact:actionData xml:id="d16">
      <inkml:trace xmlns:inkml="http://www.w3.org/2003/InkML" xml:id="stk16" contextRef="#ctx0" brushRef="#br0">28123 8272 259 0,'0'0'383'4,"0"0"-6"1,0 0-1-2,0 0-2 1,0 0-6-2,0 0-8 2,0 0-8 0,0 0-14 0,0 0-18 0,0 0-12 0,8 13-10 0,-5-7-6 0,2 3-15 0,-5 0-12 0,2 2-5-2,-1 8-15 2,-1-3-6 0,3 10-20 0,1 4-12 0,-1-1-13 0,-3 2-17 0,0 11-4 0,0-2-29 0,0 5 2 0,0-3-19-2,0 0-7 2,0 0-2 0,0-3-12 1,3 3-16-2,0-4-1 1,-3-9-9 1,2 1-6-2,4-1-6 2,-3 3-10-4,1-6-2 3,-4 0-3 0,6-3-18 0,-4-4 10 0,2-1-9 0,-2-3 12 0,-2-4-11 1,2-1-37-2,-2 0 0 0,4-2 0 0,-4-4 0 1,2 1-53 0,1 0-42 0,-3 1-35 0,0-6-49 0,0 0-60 0,0 0-53 0,0 0-43 0,0 0-41-2,3-21-63 2,4 3-56 0,-7 6-432 0,2-7-1004 0,6 2 446 0</inkml:trace>
    </iact:actionData>
  </iact:action>
  <iact:action type="add" startTime="46301">
    <iact:property name="dataType"/>
    <iact:actionData xml:id="d17">
      <inkml:trace xmlns:inkml="http://www.w3.org/2003/InkML" xml:id="stk17" contextRef="#ctx0" brushRef="#br0">29047 8359 290 0,'11'-5'348'3,"-4"-3"2"-1,-1 2 11 2,0-2 26 1,1 2 8-2,-6 0 8 1,3 0-1 0,-4-1-13-1,0 7-15 2,-5-12-23-1,-2 9-23-2,-1-1-27 2,0 1-14 0,-6-1-27 0,-7 3-27 0,0 1-22 0,-4 3-16 1,-6 2-24-2,2 2-15 1,-4 0-18 0,4 4-9-2,-2-3-14 2,-1 4-13 0,3 1-9 0,4 0-9 0,-4 2-11 0,5-1-7 0,0 4-12 0,3-5 0 0,5-2-17 0,1-1-8-2,-2 2-13 2,9-3-5 0,6 3-7 0,-4-2-7 0,-1 0 4 0,7-1-10 0,0 5 1 1,7-5-2-1,-6 0 3 0,10 4 1-3,-1-2 2 3,11-1-3 0,-5-1 0 0,-2 0 4 0,4-1 1 0,6 3-1 1,2-3 1-2,-2 0-2 1,-3 1-1-2,9-2 5 2,-1 0 0 0,3 0 2 0,-1 4 2 0,-9-3 2 0,5-3 7 0,-1 8-3 0,-5-5 2 0,-5 0 1 0,2-1 2-2,1 6 2 2,0-5-3 1,-3 2 1-2,2 1-1 1,-5-1 6 0,-1 4 3 0,0-4-7 0,-1 1 1 0,0 3 9-2,-1-2 3 3,-1 2 0-2,-4-1-2 1,2 0 8 0,-7-1-1 0,4 2-2 0,-4-2 8 0,4 3-3 0,-8-1 6 0,0 2 8-1,-3 0-6 0,2-1 14 1,-3 0-7 1,3 4 7-1,-6-7-1-1,3 2 27 1,-5 0-12 0,-1-2-25 0,-2 2-48-2,0-4 0 2,-2-1 0 0,-3-2 0 0,1 0 0 0,0 2 0 0,-7-1 0 0,-2-6 0 0,-5-2 0 1,6 0 0-2,0-2 0 0,4 2 0 0,-3-7 0 1,4 2 0 0,-4-2-133 0,8-1-78 1,3-2-40-2,1-3-44 1,3 3-35 0,0-2-35-2,4-1-40 2,2 4-40 0,3-7-52 0,3 3-380 0,0 1-950 0,5 2 421 0</inkml:trace>
    </iact:actionData>
  </iact:action>
  <iact:action type="add" startTime="46926">
    <iact:property name="dataType"/>
    <iact:actionData xml:id="d18">
      <inkml:trace xmlns:inkml="http://www.w3.org/2003/InkML" xml:id="stk18" contextRef="#ctx0" brushRef="#br0">29394 8992 126 0,'3'4'385'4,"-3"0"-21"0,1 4-10 0,1-4-9 0,-2-4-10 0,5 11-1-2,-2-10-13 2,-3-1-15 0,0 0-13 0,5 7-13 0,-5-7-15 0,0 0-9 0,0 0-11 0,0 0-10 0,13-8-8-2,-10 2-17 1,2-2-9 2,1-1-17-1,2-2-13 0,-2-6-14 0,4 4-14 0,-2-8-13 0,-1-2-11 1,1-2-16-5,0-1-10 5,-4 5-8-1,6-5-6 0,-5 7-8 0,0-2-11 0,1 2-5 0,-3 0-4 0,4 4-6 0,-1-1-6 0,-4 8 1-2,-1-3-6 2,6 4-5 0,-7 0-2 0,0 2-2 0,5 0 3 0,-5 5-10 0,1-7 0 1,-1 7-4-2,2-7 6 1,-2 7-2-2,0 0-3 2,0 0 4 0,0 0-6 0,19 12 1 1,-13-5-2-2,1 2-1 1,-4 1-1 0,8-3 0 0,-3 5-2-2,-1-2 2 3,1 4 0-2,-2-4-2 1,1 0-5 0,5-2-3 0,-4 7 6 1,0-6-2-2,0-2 1 1,-1 0-4 0,1 0 3-1,0 0-2 0,0 0 1 1,3-2 1 0,-3-2-2 1,0-1-3-2,3 0 0 1,-1-1-4 0,0-2-2 0,-10 1-1 0,21-6-4-2,-10 0 0 2,5-1 1 0,-2 0-2 0,1-4 4 0,-1 1 0 0,1-3-1 0,-1-6 1 1,7-1 2-2,-7 5 0-1,6-2 2 2,-11-1-1 0,6 5-1 0,-2-1 2 0,1 2 7 0,-1-1-4 1,1 1 2-2,-6 5 2 1,0 1 7 0,-1 0-1-2,-1 3 2 2,1-2 2 0,1 1 3 0,-8 4 5 0,12-2-1 0,-8 1 5 0,-4 1 3 0,12 3-3-1,-5 2 2 0,-1 1 1 1,1 2 1 0,2 4 10 0,-2 2-8 0,-1 0-4 0,-3 2-7 0,4 0 2 0,-2 2-3 0,1 0-3 0,-3 0-13-2,4 2-21 2,-7-1-38 0,4-3-46 1,-4 3-65-2,4 0-57 1,-1-5-51 0,-3-2-65 0,0-1-70 0,5-3-65 0,-1-1-410-2,-2-1-959 2,-2-6 425 0</inkml:trace>
    </iact:actionData>
  </iact:action>
  <iact:action type="add" startTime="47524">
    <iact:property name="dataType"/>
    <iact:actionData xml:id="d19">
      <inkml:trace xmlns:inkml="http://www.w3.org/2003/InkML" xml:id="stk19" contextRef="#ctx0" brushRef="#br0">30786 8411 348 0,'3'-5'432'2,"-3"5"-3"2,0 0-3 0,-6-9-5 0,-1 4-9 0,7 5-20-2,-19-5-27 2,10 5-29 0,-7-2-31 0,-5 2-27 0,0 2-26 0,0 3-29 0,0-5-19 0,-8 5-21 0,10-2-17 0,-3 1-19-2,1 3-15 2,-2-2-14 0,2 5-13 0,7-3-8 0,-4 2-12 0,1 1-12 0,4-3-9 0,2 2-8 0,3-4-10-2,-4 5-6 2,6-3-12 0,3-3-6 0,-4 1-4 0,6 0 0 0,1 4-3 0,0-9-1 0,3 14 0 0,3-11 1 0,2 6-1-2,0-2-3 2,4-2 2 0,4 2 0 0,-5-4-1 0,5 4 1 0,0 1-2 0,-2-4 2 0,1 2 2 0,2 0 3 0,1 0 3-2,-3 0-3 2,-1 1 4 0,0 0 1 1,-1-4 7-1,0 8 0 1,-3-4 2-4,4 0-3 4,-1 3 12-1,-5-1-4 0,3 1 0-1,-3 0 5 0,2-1-1 1,-4 2 4 0,1 2 3 1,-1-1-3-2,-3 0 3 1,2 4 4 0,2-2-6 0,-7 0-2 0,0 3 0-2,0-7 8 2,0 6-4 0,0 0-1 0,-5-4 0 0,2 1 5 0,-4 1-1 0,2 0 1 1,-3 2 3-2,2-4 15 1,-4 0-14-2,-1 2 4 2,1-2 2 0,-2-2 5 0,-1 2-5 0,-2-5-8 0,7-2-3 0,-6 6-7 0,1-3 3 0,-8-2-20-2,12-5-27 2,-6-1-12 0,2 0-44 0,-1 0-20 0,-1 0-30 0,6-6-29 0,-9 0-46 0,7-6-49 0,3 1-53 0,-3-4-49-2,1 1-37 2,-1-2-58 0,4-3-51 0,1 2-64 0,3-7-286 0,1 4-896 0,2-5 397 0</inkml:trace>
    </iact:actionData>
  </iact:action>
  <iact:action type="add" startTime="48110">
    <iact:property name="dataType"/>
    <iact:actionData xml:id="d20">
      <inkml:trace xmlns:inkml="http://www.w3.org/2003/InkML" xml:id="stk20" contextRef="#ctx0" brushRef="#br0">30857 8080 157 0,'13'0'400'3,"-5"-1"-4"0,-8 1 11 1,20 0 0 0,-12 0-5-2,5 0-4 2,-13 0-13 0,28 1-7 0,-12-2-18 0,-2 2-24 0,5-2-26 0,-3 2-23 0,5-1-31 0,-2-4-22 0,-1 4-23-3,1-2-24 4,-1 1-19-1,0 1-24 0,-2-3-29 0,3 2-36 0,-9-1-57 0,4-4-58 0,0 3-69 0,-2-3-61 0,-3 0-63-2,3-4-71 2,-3 7-68 0,-1-4-91 0,0-3-271 0,-1 3-790 0,-1 0 350-1</inkml:trace>
    </iact:actionData>
  </iact:action>
  <iact:action type="add" startTime="48326">
    <iact:property name="dataType"/>
    <iact:actionData xml:id="d21">
      <inkml:trace xmlns:inkml="http://www.w3.org/2003/InkML" xml:id="stk21" contextRef="#ctx0" brushRef="#br0">31495 7739 359 0,'0'0'399'3,"10"3"9"0,-9-1 11 1,6 4 18 0,1 5 14 0,-2-2 6 0,1 6-9 0,-6 1-25 0,6 4-1 0,1 2-43 0,-8 2-17-2,5 5-27 2,-5 1-33 0,4 11-22 0,-4-10-29 0,4 7-23 0,-1 6-22 0,-3-12-12 0,0 8-30 0,-3-2-21 0,3 2-48-2,-7-11-49 2,1 7-52 1,-2-3-60-2,0 8-74 1,-7-6-81 0,9-6-56 0,-12 9-65 0,5-10-61 0,4-2-56-1,-7 0-66 0,6 0-271 1,-4-5-860 1,4-2 381-2</inkml:trace>
    </iact:actionData>
  </iact:action>
  <iact:action type="add" startTime="48842">
    <iact:property name="dataType"/>
    <iact:actionData xml:id="d22">
      <inkml:trace xmlns:inkml="http://www.w3.org/2003/InkML" xml:id="stk22" contextRef="#ctx0" brushRef="#br0">27874 9814 197 0,'10'5'302'2,"7"-3"3"2,4-1-1 0,8 3-5 0,16-8 2-2,10 1 1 2,7-5-6 0,20-10 3 0,3 11-17 0,8-9-4 1,7-3-17-2,49-3-10 1,-13-1-5 0,1-9-15 0,4 4-17-2,-2 9-13 3,1-3-17-2,-1 4-5 1,-36 11-17 1,-3-10-12-2,49 0-14 1,-8-7-14 0,-38 17-10 1,-5-2-13-2,3 4-9-1,-3-2-9 3,-4-2-8-2,-1-1-10 1,-11 8-4 0,-21-1-4 0,2 3-6 1,-7-4-7-2,-3 1 0 1,-7 0-9 0,-14-1 0 0,-9 8-2-2,-2-5-4 2,-2 2 1 0,-3-1 15 0,-5 0 19 0,-1 0 19 0,-10 0 16 0,19 2 8 0,-19-2 8 0,10-2 8 0,-10 2 3-2,0 0 1 2,0 0-7 0,0 0-6 0,11 0-17 0,-11 0-2 0,0 0-15 0,0 0-34 0,0 0-26 0,8 0-43-2,-8 0-33 2,0 0-54 0,0 0-69 0,0 0-86 0,-15-13-57 0,7 8-87 0,2-3-93 0,-4 6-491 0,-2-6-1077 0,-3 2 476-2</inkml:trace>
    </iact:actionData>
  </iact:action>
  <iact:action type="add" startTime="53344">
    <iact:property name="dataType"/>
    <iact:actionData xml:id="d23">
      <inkml:trace xmlns:inkml="http://www.w3.org/2003/InkML" xml:id="stk23" contextRef="#ctx0" brushRef="#br0">18068 12403 229 0,'0'0'303'4,"0"0"-2"0,0 0-5-2,0 0-9 2,0 0-10 0,0 0-10 0,0 0-5-1,0 0-9 2,0 0-5-1,0 0-8 0,0 0-2 0,0 0-10 0,0 0-1-2,0 0-8 2,0 0-2 0,0 0-4 0,0 0-8 0,0 0-4 0,0 0-7 0,0 0-6 0,0 0-10 0,0 0-6 0,0 0-8-2,0 0-11 2,0 0 1 0,0 0-14 0,0 0-3 0,0 0-7 0,0 0-8 0,0 0-10 0,0 0-11 0,0 0-4-2,0 0-5 2,0 0-8-1,0 0-4 2,0 0-5-1,0 0 2 0,0 0-5 0,0 0-5 0,-3 21 6 0,6-16-2 0,5 5-6-2,-1 6 9 2,-6 0 0 0,7 1-11 0,0 2 15 0,2 7-12 0,0-2-6 1,2 2-5-2,3 10 3 1,-7-5 5-2,10 9-12 3,-2-6-11-2,4 7-40 1,0-3 0 0,-4-1 0 0,0-2 0 0,-2-7 0 0,-1-1 0 0,2-3 0-2,-1 1 0 2,2-2 0 0,2-1 0 0,-9-5 0 0,4-2 0 1,0 2 0-2,-2-2 0 1,2-2 0 0,-3 1 0 1,1-3 0-4,-6-3 0 3,4 0 0 0,-2-1 0 1,-6 0 0-2,7-1 0 1,-1 0 0 0,-7-6 0 0,6 11 0 0,-4-11 0-2,-2 0 0 2,6 7 0 0,-6-7 0 0,5 1 0 0,-5-1 0 0,0 0 0 0,3 2 0 0,-3-2 0 1,0 0 0-4,0 0 0 3,0 0 0 0,0 0 0 0,0 0 0 0,0 0 0 0,0 0 0 0,11-8 0 0,-9-1 0 0,3-2 0 0,0-4 0-2,4-11 0 2,1 0 0 0,-4-5 0 0,7-17 0 1,-3-2 0-2,1-4 0 1,-1 0 0 0,6-18 0 0,-2 23 0-2,-3 0 0 2,4 0 0 1,-6 8 0-2,1 1 0 1,-2 9 0 0,0 5 0 0,0 0 0 0,-3 7 0 0,-2 0 0-2,-1 7 0 2,1-2 0 0,0 2 0 0,0 4 0 0,1 1 0 0,-4-4 0 1,3 4 0-2,-3 0 0 1,3 2 0 0,-3 5-85-2,2-7-216 2,-2 7-57 0,3-7-45 0,-3 7-61 0,0 0-67 0,3-6-478 0,-3 6-1091 0,0 0 483 0</inkml:trace>
    </iact:actionData>
  </iact:action>
  <iact:action type="add" startTime="54197">
    <iact:property name="dataType"/>
    <iact:actionData xml:id="d24">
      <inkml:trace xmlns:inkml="http://www.w3.org/2003/InkML" xml:id="stk24" contextRef="#ctx0" brushRef="#br0">19060 12859 135 0,'0'0'374'3,"-7"4"-18"1,7-4-16 0,0 0-13 0,0 0-10-1,0 0-16 2,0 0-9-1,0 0-13-2,28-14-11 2,-14 9-23 0,1 1-19 0,5 1-20 0,-4-4-22 0,12 0-16 0,1 3-17 0,-1-4-12 0,1 4-17 0,0-1-8-2,0-2-18 2,-2 4-28 1,-6-1-43-2,8 0-38 1,-8 1-45 0,1-1-34 0,-4 1-41 0,-7 3-47 0,2-1-51-2,-5 1-38 2,-8 0-45 0,15 0-261 0,-11 2-620 0,-4-2 274 0</inkml:trace>
    </iact:actionData>
  </iact:action>
  <iact:action type="add" startTime="54398">
    <iact:property name="dataType"/>
    <iact:actionData xml:id="d25">
      <inkml:trace xmlns:inkml="http://www.w3.org/2003/InkML" xml:id="stk25" contextRef="#ctx0" brushRef="#br0">19159 13088 295 0,'-1'8'322'5,"-4"-5"-11"-2,5 2-14 0,0-5-6 2,6 7-3-1,-4 0-3-2,9-5-25 2,-3 1 1 0,5-3-22 0,1 0-20 0,9-1-11 0,-5-1-19 0,12 0-24 0,0-1-12 0,1-2-20 0,4 3-44-2,9-7-57 2,-9 2-62 0,-1 2-86 0,-6-4-109 0,1 1-124 0,-1-2-205 0,0-1-598 0,-10 3 265 0</inkml:trace>
    </iact:actionData>
  </iact:action>
  <iact:action type="add" startTime="54805">
    <iact:property name="dataType"/>
    <iact:actionData xml:id="d26">
      <inkml:trace xmlns:inkml="http://www.w3.org/2003/InkML" xml:id="stk26" contextRef="#ctx0" brushRef="#br0">20292 12398 133 0,'2'-5'384'4,"-2"5"-9"-1,1-7-10 1,-1 7-4 0,3-8-11-1,-3 8-12 0,0 0-14 1,2-6-17 0,-2 6-14 1,0 0-6-2,0 0-14 1,0 0-6 0,8 19-12 0,-3-7-12 0,-2 2-16-2,2 4-10 2,-2 2-16 0,2 2-11 0,1 4-15 0,-4 0-10 0,3 2-16 0,-2 1-10 1,3 2-11-2,-4 9-16 1,3-9-9-2,1 11-9 2,-3 1-12 0,2-5-4 0,0-5-3 0,0 5-13 0,1-9-4 1,1 1-7-2,-3 1-8 1,3-4 5 0,-4-3-5-2,3 2-10 2,3-9-2 0,-9-2-6 1,6 0 0-2,-6-1-9 1,6-4 0 0,-4-1-4 0,1-2-6 0,0-1 0 0,-3-2-4-2,0-4 2 2,2 9 3 0,3-8-8 0,-5-1 9 0,0 0-6 0,0 0 2 0,0 0-4 0,-7-15 2 0,1 7 3 0,6-7-1-2,-6 1 3 2,4-3-7 0,-4-8 9 0,-1 3-3 0,1-8-5 0,-2-8 5 0,3-6-5 0,2 5 2 0,-4-2 1 0,4-4-1-2,3 4-9 2,2 2 12 0,-1-1-6 0,2 2 10 0,1-2-2 0,2 14-4 0,2-1-3 0,3 1 8 0,-1 0 9 0,1 3-5-2,0 1-3 2,9-2 2 0,-6 2-10 0,-4 4 9 0,9-2 0 0,3 5-5 0,-1-2 3 0,5 1-2 0,-2 3 4 0,-8 1-8-2,10 0 1 2,-4 0-1 0,9 1-9 1,-4 3 8-2,-6-3-7 1,1 3-21 0,7-3-19 0,-10 8-34 0,-3-6-38 0,4 9-46-2,-4-8-38 2,-2 2-43 0,5 3-35 0,-6-1-36 0,-3 3-48 0,0 1-42 1,1 0-50-2,-11 0-328 1,9 5-847 0,-4-3 376-2</inkml:trace>
    </iact:actionData>
  </iact:action>
  <iact:action type="add" startTime="55350">
    <iact:property name="dataType"/>
    <iact:actionData xml:id="d27">
      <inkml:trace xmlns:inkml="http://www.w3.org/2003/InkML" xml:id="stk27" contextRef="#ctx0" brushRef="#br0">20167 12792 166 0,'-7'5'388'2,"4"1"-14"2,-3 0-7 0,-1 1-17 0,1-4-2 0,6 6-18-2,-5-8-10 2,5-1-9 0,3 11-19 0,-3-11-19 0,5 8-14 0,5-4-11 0,4 3-5 0,2-5-13 0,5-2-13-2,6 3-16 2,2-3-14 0,2-3-16 0,2 1-14-1,1-6-16 2,8 2-14-1,-2-1-11 0,-5 2-16 0,7-7-13 0,-8 2-39 0,-5 2-50-2,-1-2-67 2,13-6-65 1,-16 3-64-2,2-2-63 1,-1 6-88-1,1-7-94 2,1 5-324-1,-6-5-828 1,4 6 366-2</inkml:trace>
    </iact:actionData>
  </iact:action>
  <iact:action type="add" startTime="55783">
    <iact:property name="dataType"/>
    <iact:actionData xml:id="d28">
      <inkml:trace xmlns:inkml="http://www.w3.org/2003/InkML" xml:id="stk28" contextRef="#ctx0" brushRef="#br0">21843 12323 123 0,'0'0'415'3,"5"-6"-2"1,-5 6 4 0,0 0 0 0,0 0-1 0,3-4-7 0,-3 4-12-2,0 0-23 2,0 0-16 0,0 0-22 0,0 0-19 0,-8 20-17 0,0-7-22 0,0 1-14-1,-3 3-21 2,3 4-29-1,-6 5-12-2,-1-2-16 2,-2 0-13 0,-1 4-22 0,-3 6-5 0,0 1-15-1,-1 0-17 2,1-1-14-1,3-8 0 0,-4 7-27 0,3 6-29-2,-2-11-29 2,-2 8-23 0,2-3-43 1,0-7-33-2,7-2-33 1,-5-3-35 0,4-2-30 0,7 0-29-1,0-8-29 3,2-6-36-5,-2 10-32 3,1-8-37 0,-1 0-44 0,2-5-43 1,-2 0-291-2,8-2-781 1,-13 1 346 0</inkml:trace>
    </iact:actionData>
  </iact:action>
  <iact:action type="add" startTime="56047">
    <iact:property name="dataType"/>
    <iact:actionData xml:id="d29">
      <inkml:trace xmlns:inkml="http://www.w3.org/2003/InkML" xml:id="stk29" contextRef="#ctx0" brushRef="#br0">21271 12649 149 0,'0'0'352'1,"9"-4"3"4,-9 4 10-2,18 0-1 1,-18 0 10 0,26 4 3 0,-9-8-10 0,1 4-1 0,3 4-6 0,0-1-16 0,7 7-17-2,1-8-21 2,0 5-19 0,0-2-30 0,5 2-22 0,-9 0-26 0,4 0-17 0,0 1-15 0,2 0-27 0,-4-4-5 0,3 2-21-2,-4 4-41 2,-5-3-42 0,-2 0-67 0,2-2-81 0,2 2-84 0,-11-1-80 0,8 2-77 0,-4-7-99 0,-2 0-373 0,2 1-887-2,0-2 392 2</inkml:trace>
    </iact:actionData>
  </iact:action>
  <iact:action type="add" startTime="56505">
    <iact:property name="dataType"/>
    <iact:actionData xml:id="d30">
      <inkml:trace xmlns:inkml="http://www.w3.org/2003/InkML" xml:id="stk30" contextRef="#ctx0" brushRef="#br0">22371 12710 76 0,'-9'4'335'4,"2"-1"-3"-1,-1 0 0 1,2-2-3 0,6-1 6 0,0 0-16 0,-20-1-2 0,20 1-15-2,-12 0-15 2,7-4-13 0,-2 1-8 0,1-6-17 0,0 0-18 0,1 1-14 0,3-8-9 0,-4 2-12 0,4-5-10 0,1 4-12-2,-4-6-14 2,5-3-8-1,0-1-10 2,6-2-9-1,-1 0-10 0,3-1-4 0,-2-4-12 0,4 5-5 0,-2-1-5-3,8 0-11 4,2 4-6-1,-2 2-5 0,3-3-1 0,-1 7-3 0,3-1-3 0,-1 3-8 0,1-3-2 0,2 4-9 0,-1 4 5-2,-3 3 4 2,10-3-4 0,-3 1-10 0,3 6 5 0,0 1-7 0,-4 1-2 0,-4 0-4 0,8 2 12 0,-2 4 5 0,4-1-10-2,-5 3-4 2,2 2 6 0,0 0-5 0,-4 3 11 0,3 0-4 0,0 2-3 0,-4 1 4 0,-1 1-2 0,6 3 1-2,-9-2-5 2,2 3 22 0,-2 3-12 0,0 1 2 0,-3-3 0 1,5 5 6-2,-3-5-4 1,-2 6-10 0,0-4 11 0,-3 1-4-2,1 1-49 2,-1 0-4-1,-3-2 0 2,2 3 0-1,1-4 0 0,-3 5 0 0,-4-5 0 0,4 4 0 1,-5 1 0-4,4-9 0 3,1 8 0 0,-4-6 0 0,-1 0 0 1,0-2 0-2,3 7 0 1,-2-5 0 0,1 2 0 1,-6-4 0-4,1-1 0 3,3-2 0 0,-4-2 0 0,3 0 0 0,-1-9 0-1,-2 8 0 2,3-4 0-1,-3-1 0 0,-1 0 0 0,0-6 0-3,2 5 0 4,-2-5 0-1,0 0 0 0,5 8 0 0,-5-8 0 0,1 6 0 0,-1-6 0 0,0 0 0 0,0 0 0-2,0 0 0 2,0 0 0 0,-9-23 0 0,4 11 0 0,5 3 0 0,-8-3 0 0,1-7 0 0,-2 4 0 0,1-3 0-2,-5-6 0 2,0-2 0 1,-1 4 0-2,4-2 0 1,-1-1 0 1,1 2 0-2,-3-2 0 1,1 2 0 0,3 8 0 0,-3 0 0-2,5-3 0 3,-1 5 0-2,0 0 0 1,2 4-13 0,-2-2-3 1,1 2-3-2,-1 0 9 1,3 2 2 0,1-1-1-2,-1 3 7 3,2-1 6-2,-1-2-2 1,4 8-1 0,-6-7 4 0,6 7 4 0,-6-3 5 0,6 3 2 0,0-2-2 0,0 2-2-1,0 0-12 0,-5-7 0 1,5 7 0 0,0 0 0 0,0 0 0 0,0 0 0 0,0 0 0 0,0 0 0 0,-11-4 0-2,11 4 0 3,0 0 0-2,0 0 0 1,0 0 0 0,-10 14 0 0,5-7 0 0,-1 0 0 0,-1 3 0 1,-2 2 0-3,-1 4 0 1,-3-2 0 1,-4 7 0-1,1 2 0 2,-7 0 0-1,1 10 0 0,-4 1 0 0,-3-4 0 0,7 7 0-2,-6 5 0 2,1-5 0 0,5 2 0 0,-6-4 0 1,11-7 0-2,-3-4 0 1,6 1 0 0,-2-3 0 0,0 2 0 0,3-9 0-2,2 2 0 2,3-2 0 0,-5-2 0 0,3 0 0 0,2-4 0 0,3 2 0 1,-1-4 0-2,3-4 0 1,-2 4 0-2,3-3 0 2,-4 3 0 0,6-7 0 0,-2 5 0 0,2-5 0 0,-3 1 0 0,3-1 0 0,0 0-120 0,0 0-239 0,0 0-69-2,0 0-73 3,0 0-83-2,0-20-450 1,0 13-1119 0,0 0 496 0</inkml:trace>
    </iact:actionData>
  </iact:action>
  <iact:action type="add" startTime="58212">
    <iact:property name="dataType"/>
    <iact:actionData xml:id="d31">
      <inkml:trace xmlns:inkml="http://www.w3.org/2003/InkML" xml:id="stk31" contextRef="#ctx0" brushRef="#br0">19945 14604 240 0,'0'0'297'2,"0"9"-5"3,0-9-6-2,0 0-11 1,0 0-1 0,0 0 2 0,0 0 2 0,12 1-11 0,-12-1 13 0,0 0-5 0,24-5 4-2,-11 2-8 2,3 2-14 0,3 0-2 0,2-6-11 0,3 0-14 0,11 0-14 0,-6 2-19 0,5-3-11 0,9-6-14 0,-1 3-20-2,-1 1-14 2,-9 5-12 0,4-2-11 0,-4-1-11-1,0 2-16 2,-2-1-4-1,4 1-10 0,-5 2-24 0,-8 0-29 0,1 1-30-2,-2 1-38 2,-12 2-37 0,11-2-38 0,-11-1-26 0,0 2-18 1,1 0-15-2,-9 1-12 1,13 1-26 0,-13-1-29 0,5 4-27-2,-5-4-21 2,0 0-30 0,-13 11-41 0,4-3-236 0,-3-3-654 0,0 2 289 0</inkml:trace>
    </iact:actionData>
  </iact:action>
  <iact:action type="add" startTime="58506">
    <iact:property name="dataType"/>
    <iact:actionData xml:id="d32">
      <inkml:trace xmlns:inkml="http://www.w3.org/2003/InkML" xml:id="stk32" contextRef="#ctx0" brushRef="#br0">20071 15007 197 0,'-5'4'336'2,"3"3"-15"2,-1-4-14 0,3-3-12 0,-5 8-17 0,5-8-10 0,0 0-9-2,5 8-6 3,1-5-2-2,4-2-18 1,1-1-6-1,4 3-15 2,5-3-16-1,1-4-11 0,8 1-24 0,-1 2-21 0,0-2-7-1,1-1-13 0,2 2-32 1,-4-5-40 0,0 2-40 1,1 1-42-2,0-4-35 1,-3 4-43-1,2-2-62 1,-5-1-66 1,6-2-69-3,-12 1-288 2,4 1-646 0,1 3 286 1</inkml:trace>
    </iact:actionData>
  </iact:action>
  <iact:action type="add" startTime="59709">
    <iact:property name="dataType"/>
    <iact:actionData xml:id="d33">
      <inkml:trace xmlns:inkml="http://www.w3.org/2003/InkML" xml:id="stk33" contextRef="#ctx0" brushRef="#br0">21630 14856 97 0,'-6'8'302'3,"1"-4"5"1,-2 2-3 0,1-1 0 0,0-2-11-2,-1-3 3 2,7 0-13 0,-14 2-16 0,14-2-6 0,-13-2-6 0,5-5-14 0,0 4-10 0,0-6-6 0,1 0-4 0,-1-3-11-2,2-1-8 2,-1-1-5 0,1-5-8 0,1 1-11 0,2 1-8 0,-2-2-7 0,4-7-13 0,1-1-10 0,0 1-6 0,1 0-6-2,4-5-13 2,-2 8-3 0,7 0-6 0,-2-6-9 0,6 5-5 0,1-2-11 0,-2-3 1 0,3 3-8 1,3 4-4-2,-3-1-2-1,6 0-11 2,1 4-1 0,-4-1-2 0,4 3 3 0,-1 6-4 0,5-2-6 0,-6 0 0 0,5 1-4 0,-2 5-1 0,-2-1-1-2,-1 3-2 2,0 1-4 0,0 1-1 0,0 1 0 0,0 0 0-1,-4 4-4 2,7 0-7-1,-6 1 0 0,1 1-2 0,4 4 2-1,-7-1-6 0,1 2 6 1,1 3-7 0,-2-3 3 0,0 3-2 0,2-1 4 0,-4 4 2 0,1-2-7 0,4 4 5 0,-9-1 1-2,2 0-4 2,-4 1 3 0,4 2-2 1,-4-1 5-2,-2 0-9 1,-3-1-1 0,4 1 6 0,-1 1-16 0,-4 0 12 0,1-4 18-2,-6 4-21 2,3 0 5 0,-2 0 1 0,2 1 6 0,-6-2 4 0,4 1 0 1,-4 1 1-2,4-3 2 1,-1-2 3-2,-7 4 6 3,2-5-1-2,0 4 2 1,-3-3-22 0,1-3-20 0,-1 6 0 1,2-8 0-2,-4 7 0 2,0-8 0-2,-2 4 0-1,1-1 0 2,0-1 0 0,-1-1 0 0,-3-1 0 0,1 1 0 0,-4-3 0 0,5 0 0 0,-3 2 0 0,-1-4 0 1,1 0 0-4,-2 0 0 3,0 0 0 0,-1-1 0 0,1-1 0 0,-1 0 0 0,1-6 0 0,-7 2 0 0,0-2 0 1,7-5 0-4,-7 5 0 3,9-1 0 0,-2-4 0 0,1-3-86 0,2 4-108 0,-3 0-36 0,5-5-40 0,3-1-14 0,2 2-27 0,0 1-20-2,1-2-25 2,4 1-43 1,1 0-46-3,5 0-57 3,0 0-296-1,-3-4-863 0,6 4 382 0</inkml:trace>
    </iact:actionData>
  </iact:action>
  <iact:action type="add" startTime="60369">
    <iact:property name="dataType"/>
    <iact:actionData xml:id="d34">
      <inkml:trace xmlns:inkml="http://www.w3.org/2003/InkML" xml:id="stk34" contextRef="#ctx0" brushRef="#br0">22654 14477 129 0,'3'4'401'3,"-3"-4"-16"1,5 7-6 0,-4-2-2 0,-1-5 2 0,2 9-11 0,1-4-13 0,-3-5-18 0,0 0-32 0,-5 9-30-2,5-9-31 2,0 0-26 0,0 7-44 0,0-7-47 0,0 7-56-1,0-7-64 2,0 0-51-1,0 0-65 0,0 0-69 0,0 0-89-2,0 0-93 1,0 0-236 2,0 0-645-2,0 0 286 2</inkml:trace>
    </iact:actionData>
  </iact:action>
  <iact:action type="add" startTime="60663">
    <iact:property name="dataType"/>
    <iact:actionData xml:id="d35">
      <inkml:trace xmlns:inkml="http://www.w3.org/2003/InkML" xml:id="stk35" contextRef="#ctx0" brushRef="#br0">22820 14129 290 0,'0'-7'426'3,"0"7"-19"2,0 0-10-2,2-5-11-1,4 0-8 2,-6 5-15 0,0 0-13 0,8-7-16 0,-1 5-22 0,6-2-19 0,0 3-23 0,3-6-19 0,4 2-15 0,11-2-20-2,-4 0-15 2,4 0-8 0,2-1-17 0,8-5-14 0,-1 4-8 0,8 1-18 1,-5 1-8-2,-1-3-13 1,-1 0-8-1,4 3-9 0,-3 0-8 1,-11 3-12 0,1-3 0 0,0 3-5 0,1 0-5 0,-10-2-7 0,-2 5 2 0,1-3 1 0,-1-1-6-2,-6 5 3 2,-3-2-2 0,-4-1-8 1,5 3 8-2,-6-2-4 1,-7 2-3 0,14-2-2 0,-14 2 22 0,0 0-15 0,11 2 14-2,-1 0 4 2,-10-2 2 0,10 9 11 0,-10-6-1 0,1 4 1 0,4-1 6 1,0-2-11-2,-4 8-83 1,3 1 0-2,-4 3 0 2,0-1 0 0,0-1 0 0,0 2 0 0,0 3 0 0,-4 7 0 0,4 0 0 0,-6 4 0 0,4-3 0-2,-2-1 0 2,-4 2 0 0,1 1 0 0,1-3 0 0,-1 3 0 0,-1-1 0 0,0 0 0 0,5-1 0 0,-8 3 0 0,3-3 0-2,0-1 0 2,5 0 0 0,-7 0 0 0,5-1 0 0,-3 0 0 1,8-6 0-2,-1-3 0 1,-4 0 0 0,3-6 0-2,0 6 0 2,-2-8 0 0,2 3 0 0,2-5 0 0,0 0 0 0,0 1 0 0,0-7 0 0,-5 11 0 0,4-6-245 0,1-5-104-2,-13 4-28 2,5-4-18 0,-5 0-22 0,13 0-30 0,-23-3-20 0,11 2-4 0,-3-4-367 0,-1 0-906 0,-3-1 401 0</inkml:trace>
    </iact:actionData>
  </iact:action>
  <iact:action type="add" startTime="61095">
    <iact:property name="dataType"/>
    <iact:actionData xml:id="d36">
      <inkml:trace xmlns:inkml="http://www.w3.org/2003/InkML" xml:id="stk36" contextRef="#ctx0" brushRef="#br0">23225 14590 174 0,'-5'-2'293'3,"5"2"7"1,0 0-6-1,-6-6-3 2,6 6 2-1,0 0 4 0,-2-6 14-2,2 6 5 2,0 0 3 0,0 0-9 0,13-12-6-1,-5 11-6 1,1-2-14 1,4-3-10 0,6 2-19-2,-1-2-14 1,3-1-19-2,0 1-19 2,5-2-17 0,-1-3-20 0,4 4-13 0,3-2-14 0,-6-1-15 0,4 1-14 0,1-1-34 0,-4 2-36-2,-3 0-44 2,-1-1-51 0,-11 3-49 0,11 1-49 0,-5-7-33 0,1 3-41 0,2 3-41 0,-5-3-38 0,0 1-52 0,-2-5-44 1,-3 3-300-4,2 1-760 3,-5 3 336 0</inkml:trace>
    </iact:actionData>
  </iact:action>
  <iact:action type="add" startTime="61389">
    <iact:property name="dataType"/>
    <iact:actionData xml:id="d37">
      <inkml:trace xmlns:inkml="http://www.w3.org/2003/InkML" xml:id="stk37" contextRef="#ctx0" brushRef="#br0">24547 13941 110 0,'1'-2'433'4,"7"-3"6"-3,-8 5 0 4,4-4 6-2,-4 4-2 1,0 0-4 0,-7-12-17 1,7 12-31-2,-13-2-17 1,0 1-35 0,5-1-24 0,-6 2-30-2,-4 0-23 2,1 0-24 0,-1 2-26 0,-1 1-23 0,-2 1-15 0,0-1-19 0,-3 5-9 0,-5 0-19 0,3 2-14-3,-1-1-10 4,3 2-10-1,-8 0-18 0,8-2 0 0,-5 4-9 0,5 0-8 0,0 1-2 0,8-3-9 0,-5-4-4 0,7 4-8-2,1 1 0 2,3-5-4 0,4-2-13-1,1 2 4 2,0 1 1-1,0-1-8 0,4 0 3 0,1 2-9-1,1 0 4 2,6-2 0-3,1 2-4 2,3 2 1 0,0-2-5 1,2-2 0-2,3 8 2 1,2-8-1 0,1 0 4 0,0 2-1 0,-1 1-3-2,0-1-3 2,2-2 1 0,1 1 0 0,0 2 6 0,-5-6-9 0,13 8 5 0,-6 0 11 0,-4-5-3 0,0 3 9 0,3 1-9-2,-5-3-4 2,2 3 2 0,-3 1-1 0,-2-1-2 0,2-3 4 0,-1 1-1 0,1 3-3 0,-3-4-2 0,-1 1 7-1,-4-3 1 0,5 5 0 1,-5 3 4 0,0-9-1 1,-3 4 6-2,2 1 3 1,-1 3 1 0,0-3 7 0,-4 2 10 0,0 0-3-2,-2-2 5 2,0 1 16 0,4 1-15 0,-8 3 9 0,4-2 0 0,-2 0-4 0,-4-1-53 1,4 1 0-2,-11 0 0-1,8 0 0 2,-9 0 0 0,6-1 0 0,-7 4 0 0,1-8 0 0,-4 5 0 0,-6-1 0 0,8-3 0 0,-11-2 0 0,3 3 0-2,-2-7 0 2,2 0 0 0,-5-1 0 0,-3-4 0 0,2-4 0 0,4 5 0 0,0-7 0 0,-1 0 0 0,0-3-175-2,6 4-148 2,5-5-45 0,-3 1-57 0,3 3-74 0,1-6-63 0,2-1-412 0,4 3-1054 0,1-2 467 0</inkml:trace>
    </iact:actionData>
  </iact:action>
  <iact:action type="add" startTime="62288">
    <iact:property name="dataType"/>
    <iact:actionData xml:id="d38">
      <inkml:trace xmlns:inkml="http://www.w3.org/2003/InkML" xml:id="stk38" contextRef="#ctx0" brushRef="#br0">25710 14054 267 0,'0'0'420'2,"5"-3"-22"2,-5 3 25 0,0 0 4 0,0 0-6-1,0 0-4 2,9-2-9-1,-9 2-10 0,0 0-17-2,0 0-14 2,0 0-18 0,0 0-15 0,0 0-16 0,0 0-12 0,-12 15-16 0,5-7-24 0,-1 6-7 0,-2 3-26-2,-4 2-20 2,-5 0-14 0,1 5-17 0,-3 0-13 0,-6 6-24 0,0-1-2 0,-2 1-18 0,0 1-9 0,-2-1-12 0,-1 2-13-3,2 1-69 3,-1-1-22 1,3 0 0-1,-3 2 0 1,1-5 0-2,5 0 0 1,1-11 0 0,2 5 0 0,14-9 0-2,-11-1 0 3,9-1 0-2,-4-3-147 1,1 0-48 0,6 2-51 0,-7-7-45 0,6-2-40 0,0-1-37 0,8-1-37 0,-16-4-40-1,11-5-32 0,2 0-404 1,-5-2-955 0,5 0 422 1</inkml:trace>
    </iact:actionData>
  </iact:action>
  <iact:action type="add" startTime="62582">
    <iact:property name="dataType"/>
    <iact:actionData xml:id="d39">
      <inkml:trace xmlns:inkml="http://www.w3.org/2003/InkML" xml:id="stk39" contextRef="#ctx0" brushRef="#br0">25031 14286 356 0,'8'-2'360'4,"-8"2"3"0,7-5 10 0,-7 5-12 0,13 0 18 0,-13 0-1 0,17 3-2 0,-7 1-8 0,6 1-7 0,0-1-20-2,0 5-18 2,5-4-23 0,-4 2-20 0,9 1-19 0,3 4-15 0,-2-2-26 0,2 2-21 0,-2-1-19 0,4 4-12 0,-4-4-23-2,4 3-6 1,-4-1-14 2,0 1-24-1,-8-5-30 0,6 5-43 0,-11-5-61 0,7 4-68 0,1 2-82 0,-7-7-70 0,4 0-79-2,-5 3-77 2,6-3-82 0,-6-2-343 0,-3-1-903-1,4-3 400 2</inkml:trace>
    </iact:actionData>
  </iact:action>
  <iact:action type="add" startTime="63449">
    <iact:property name="dataType"/>
    <iact:actionData xml:id="d40">
      <inkml:trace xmlns:inkml="http://www.w3.org/2003/InkML" xml:id="stk40" contextRef="#ctx0" brushRef="#br0">26233 13999 33 0,'0'0'384'3,"-15"0"-14"1,15 0-17 0,0 0-14 0,0 0 3 0,0 0-14-2,0 0 1 2,21-13-10-1,-14 7-11 2,1-2-17-1,9 3-17 0,1-1-17-1,1-4-17 2,2 1-13-1,5 4-18-2,1-7-14 2,5 9-12 1,-5-4-14-2,1 3-14 1,2-3-16 0,2 6-13-1,-4-3-9 2,-1 4-15-1,-6 0-6 0,0 4-8-2,-4-1-8 2,2 2-4 0,-2-1-8 0,-8 3 3 0,4 3-1 1,-5-1-3-2,3 6 3 1,-8 0-7 0,-3 3 1-2,0 1-3 2,-3 8-10 0,-8-2 3 1,1 2-7-2,-1 3-3 1,-8 4-2 0,8-4-3 0,-10 6 0 0,-3-1 4 1,3-1-9-3,0 4 0 1,0-4-1 1,0-8-1 0,4-4 2 0,-1 4 7 0,4-1-3 0,-1-4 11 0,9-3-6 0,-5-3 1 0,4-3-7-2,-1 0 4 2,2-2-8 0,2 1-5 0,1-3-4 0,0 3 3 0,1-4-7 0,4 0 1 0,1 1 0 0,0-1 3-2,4-2-3 2,2 0 1 0,1-4-2 0,3 5 0 0,1-3 7 0,4 0-8 0,0-2 7 0,3-2-17 0,-2 1-2 0,8 0 1-2,-8-3-15 2,2 0-10 0,2 2-30 0,-6-4-22 1,3 3-33-2,0-5-40 1,1 3-45 0,-5-1-50 0,5-2-42 0,-2 4-33-1,-1-6-39 0,-4 9-37 1,1-3-49 0,3-4-37 0,-9 2-328 0,7-1-868 0,4 0 383 0</inkml:trace>
    </iact:actionData>
  </iact:action>
  <iact:action type="add" startTime="64014">
    <iact:property name="dataType"/>
    <iact:actionData xml:id="d41">
      <inkml:trace xmlns:inkml="http://www.w3.org/2003/InkML" xml:id="stk41" contextRef="#ctx0" brushRef="#br0">27252 14451 295 0,'-8'1'367'4,"8"-1"1"0,-15-1-10-1,15 1 2 2,-14-1 1-1,3-6-6 0,6 4-7 0,-5-1-19 0,2-6-20 0,5 3-23-2,-7-3-21 2,5-4-20 0,1 0-13 0,-1-3-18 0,3-1-11 0,-1 2-14-1,3-2-8 2,0-1-17-1,0 1-7-2,3-1-14 2,2 1-14-1,1-10-10 2,4 7-9-1,-5 4-10-1,6 0-8 2,-1 0-2-1,1 3-3 0,3-1-5 0,6 0-4-2,-4 1-6 3,6-2-5-2,-3 3-7 0,9 1 9 3,-12 4-13-3,3 0-2 2,8-2-1-2,-1 5-3 1,3-3-1 0,-8 7 2-1,8-4-3 0,-9 5-14 1,1 0 2 0,7-3-2 1,-12 3 1-2,4 0-8 1,0 0 0 0,-4 3 17 0,5 2-18 0,-5-4 3-2,-2 5-1 1,1-4 1 2,-7 3-4-1,4 1 3 0,0 0 7 1,-1 1 3-2,-2 3-1 2,3 1 2-2,-6 1 9 1,2-1-7-2,-3 4 10 2,1 4-4 0,-2 2-3 0,-4-2 4 0,6 1-3 0,-6-1 3 0,0-3-25 0,0 5-23 0,-3-1 0-2,-2-1 0 2,3 0 0 0,-4 6 0 0,1-7 0 0,-4 0 0 0,4-1 0 0,-5 2 0 0,-1-3 0 0,3 0 0 0,-2 2 0-2,1-4 0 2,-1 5 0 0,-3-5 0 0,3 1 0 0,-2 1 0 0,-6 1 0 0,4-1 0 1,2-8 0-2,-2 3 0-1,-9 4 0 2,9-4 0 0,-5-3 0 0,6-1 0-1,-10 0 0 2,3-1 0-1,4 2 0 0,-5-7 0 0,0 2 0-1,-8-3 0 0,3-4 0 1,-4 1 0 0,4-4 0 1,-3-2 0-2,2 0 0 1,-7 1 0 0,9-9 0 0,-1 4 0 0,-1 0 0-2,3 0 0 2,8 0 0 0,-4 4-222 1,1-10-155-2,6 6-46 1,4 3-50 0,-1-5-57 0,5 5-83 0,0 0-313 0,4 0-1003-2,2-6 444 3</inkml:trace>
    </iact:actionData>
  </iact:action>
  <iact:action type="add" startTime="65416">
    <iact:property name="dataType"/>
    <iact:actionData xml:id="d42">
      <inkml:trace xmlns:inkml="http://www.w3.org/2003/InkML" xml:id="stk42" contextRef="#ctx0" brushRef="#br0">21317 16497 130 0,'0'0'278'4,"0"0"4"0,0 0-1 0,0 0 1 0,0 0-6-1,0 0-15 2,0 0-2-1,0 9-12 0,0-9-7-2,0 0 9 2,10 7 9 0,-2-7 2 0,-8 0-6-1,17 2-2 2,1-4-10-1,0 2-12 0,1-1-12 0,11-5-10 0,-2 4-12-2,1 0-20 2,4 2-15 0,9-5-15 0,-10 4-16 0,2-2-9 0,9-3-15 0,0 2-8 0,1 3-10 0,-12-3-12 0,2 3-18-2,-2 1-31 2,-2-2-31 0,-3 2-32 1,1 0-42-2,-6 2-47 1,-3-4-27 0,-6-2-43 0,3 1-27 0,-6 3-33 0,-10 0-39-2,14 0-38 2,-14 0-45 0,0 0-293 0,0 0-727 0,0 0 322 0</inkml:trace>
    </iact:actionData>
  </iact:action>
  <iact:action type="add" startTime="65716">
    <iact:property name="dataType"/>
    <iact:actionData xml:id="d43">
      <inkml:trace xmlns:inkml="http://www.w3.org/2003/InkML" xml:id="stk43" contextRef="#ctx0" brushRef="#br0">21407 16954 155 0,'0'0'357'2,"-5"5"-18"2,5-5-7-1,0 0-9 2,13 3-1-3,-13-3-2 2,21 1 1 0,-10-2-15 0,7-2-10 0,3 3-16 0,1-4-19 0,7 3-19 0,5-1-25 0,-1-3-20 0,-2-1-20 0,11 5-16-2,-10-4-20 2,1-1-23 0,12 2-36 0,-1-2-50 0,-11 2-50 0,-4-1-53 0,6 2-56 0,-1-4-67 0,-3-2-80 0,14-1-73-2,-13 5-311 2,9-9-714 0,6 5 316 0</inkml:trace>
    </iact:actionData>
  </iact:action>
  <iact:action type="add" startTime="66459">
    <iact:property name="dataType"/>
    <iact:actionData xml:id="d44">
      <inkml:trace xmlns:inkml="http://www.w3.org/2003/InkML" xml:id="stk44" contextRef="#ctx0" brushRef="#br0">23544 15877 86 0,'5'-3'354'3,"-5"3"0"1,0 0 6-2,0 0 2 2,6-4 9 0,-6 4 0 0,0 0-6 0,0 0-7 0,0 0-11 0,0 0-11 0,0 0-15 0,0 0-13 0,0 0-19-2,0 0-12 2,0 0-20 0,0 0-13 0,0 0-15 0,0 0-10 0,0 0-18 0,0 0-5 0,0 0-18 0,0 0-3-2,8 12-6 2,-1-5-5 0,-3-3-5 0,0 4-6 0,1 4 4 0,-4 2-12 0,10 8-11 0,-3-3-8 0,-4 4-7 0,2 3-8-2,0 2-9 2,2 10-8 0,-4 3-94 0,-1-5 0 0,3 4 0 0,-4-2 0 0,1 0 0 0,0 3 0 0,4 0 0-2,-1-2 0 3,-3 5 0-2,2-7 0 1,0-9 0 1,-2-2 0-2,4 3 0 1,-6-5 0 0,6-5 0 0,-4-1 0-2,2 0 0 2,-2-3 0 0,0-4 0 0,0-2 0 0,-1-3 0 0,-1 2 0 0,-1-1 0 0,0 0 0 0,4-3 0 0,-4-4 0-2,3 6 0 2,-3-6 0 1,0 0 0-2,0 0 0 1,0 0-259 0,0 0-85-1,1-17-36 2,-1 17-45-1,-3-19-61-2,5 1-59 2,-1 0-414 0,3-2-1039 0,1-3 460 0</inkml:trace>
    </iact:actionData>
  </iact:action>
  <iact:action type="add" startTime="67037">
    <iact:property name="dataType"/>
    <iact:actionData xml:id="d45">
      <inkml:trace xmlns:inkml="http://www.w3.org/2003/InkML" xml:id="stk45" contextRef="#ctx0" brushRef="#br0">24463 15877 239 0,'0'0'275'3,"10"-3"5"0,0-1-7 0,-10 4-6 1,14-3-6 0,-6 1-9 0,0 0-11 0,5-3-7-1,-5 5-8 2,5-3-8-1,0-3-13 0,-4-2-12-1,6 4-5 0,-1-2-10 1,1 0-9 0,2 2-2 0,-9-2-12 0,3 5-4 0,-1-1-5 1,-4 0-3-2,-1-2-1 1,-5 4-1 0,7-3 2-2,-7 3 3 2,0 0 11 0,8-4 7 0,-8 4 1 0,0 0-8 0,0 0-11 0,0 0-12 0,0 0-8 0,0 0-14 1,-32 0-10-4,17 4-10 3,-4 4-8 0,3-5-10 0,-13 7-8 0,3-2 0 0,-3 1-6 0,4 0-10 0,-2 4-5 1,-6-4-10-2,5 5 2-1,-1-2 0 2,-10 7-6 0,9-4-1 0,-1-1-6 0,2-1-4 0,5 0 3 0,5-1-5 0,3-5-5 0,0 4-2 0,0-4 1 0,6-3-1-2,4 0-3 2,1 3-4 0,-5-2-8 0,7-2 1 0,3 3 2 0,0-6 1 0,3 12 0 0,2-8 1 0,5 3 5 0,-2-3-1-2,5 5-3 2,1 0 1 0,9-2-3 0,-3 2 3 0,9 1 3 0,-1-3-3 0,-1 2 1 0,2 1 6 0,1 0-4 0,-1-2 4-2,3 3 0 2,-3 1 1 0,2-3 0 0,-3 3-2 0,1-4 9 0,0 4-6 0,-2-1 3 0,-2-2-2 0,0 3 4 0,-6-5-5 0,7 6 2-2,-8-4 3 1,1 3 0 2,-6-4 0-1,5 3 0 1,-1-3 7-2,1 3-4 1,-4 0 7 0,4 1-3 0,-12-5 8 0,2 3-3-2,5 3 6 2,-8-6 1 0,0 1-1 1,1 3 6-2,-1-2 2 1,-3-2 10 0,-1 7-16 1,6-7 15-2,-7 5 10 1,0-1 3-2,0-1 7 2,0 0 2 0,-8 4-52 0,1-3-22 0,-1 0 0 0,-5 3 0 0,-1-2 0 0,1 2 0 0,-3-4 0 0,-8 1 0-2,6 0 0 2,-4 0 0 0,-5-4 0 0,1 2 0 0,-1-4 0 1,6 0 0-2,0-3 0 1,-10 4 0 0,4-6 0 1,0 0 0-3,4-6 0 1,3 2 0 1,2-4 0-1,0 4 0 2,4-6 0-1,-1 1-153 0,1 1-165 0,8-6-39 0,-2 0-44 0,6 2-49-2,4-2-59 2,1-1-64 0,2 2-332 0,3 0-981 0,4 0 433 0</inkml:trace>
    </iact:actionData>
  </iact:action>
  <iact:action type="add" startTime="67832">
    <iact:property name="dataType"/>
    <iact:actionData xml:id="d46">
      <inkml:trace xmlns:inkml="http://www.w3.org/2003/InkML" xml:id="stk46" contextRef="#ctx0" brushRef="#br0">25241 16475 322 0,'0'0'387'4,"0"8"-9"0,0-8-8-2,4 4-6 2,-4-4-9 0,0 0-11 0,0 0-16 0,1 6-19 0,-1-6-20 0,0 0-16 0,0 0-17 1,0 0-11-2,0 0-14-2,15-15-15 4,-11 12-16-1,0-5-15 0,2-3-9 0,1-1-18 0,-1 1-13 0,0-4-12 0,1 1-11 0,-2-2-10 0,-1-1-17-2,6-2-4 2,-5 3-9 0,3-3-7 0,-2 2-14 0,2 4-3 0,-1-5-3 0,1 3-7-1,-3 3-4 2,-2 1-6-1,0 3-6-2,0 1-6 2,4 0 16 0,-6 0-8 0,4 3-2 0,-3 1-2 0,4-3-2 0,-6 6-2 0,2-6-3 0,-2 6 4 0,0 0-5-2,9 0 2 2,-9 0 0 0,12 3-4 0,-3 4-1 0,-1 0 4 0,2 1-3 0,-4 0-4 0,4 2-1 0,-1 2-1 0,1 0 0 0,1 1-1-2,2 0-4 2,-2 1 1 1,-3-2 0-2,5 2-2 1,-5-5-1 0,5 2 0 0,-3 0-3 0,-4-2-1 0,4-1 3 0,-1-1-5-1,-1-1-1 0,0 0 2 1,4-4-2 0,-3-2-3 1,1 0-1-2,3 0-4 1,-2 0 0 0,5-8-2 0,-2 5 1 0,1-9-4-2,-1 2 5 2,-1 0-2 0,3-4 3 1,2-1-2-2,0-7 2 1,-4 9 2 0,5-4-1 1,-8 1 2-2,2 1 1 1,2 1 0 0,-2 2 2-2,-4-3 5 2,4 9 3 0,-5-3 3 0,0 4 4 0,-2-4 8 1,1 4 3-1,-1 2-2-1,2-1 8 1,-1 1 5 1,6 2 2-5,-13 1 8 5,0 0-2-1,16 4 4 0,-8 0 1 0,0-3-6 0,1 6-1 0,-1 4 1 0,0-1-9 1,-1 4-6-2,-1 0 3 1,1 1-3-2,1 3-7 2,0-3-13 0,-5 0-31 0,2 3-34 0,3 1-51 0,-8-3-52 0,4 1-62 0,0-7-54 0,1 4-55 0,-5 3-52-2,0-8-66 2,1 0-59 0,1 0-355-1,1-5-935 1,0-2 414 1</inkml:trace>
    </iact:actionData>
  </iact:action>
  <iact:action type="add" startTime="68430">
    <iact:property name="dataType"/>
    <iact:actionData xml:id="d47">
      <inkml:trace xmlns:inkml="http://www.w3.org/2003/InkML" xml:id="stk47" contextRef="#ctx0" brushRef="#br0">26589 15996 256 0,'0'0'450'3,"0"0"-1"1,-8-6-3 1,8 6-15-2,-14-4-17 1,1 2-15-2,13 2-20 2,-23 3-17 0,11 0-26 0,-11-2-27 0,2 4-33 1,4-3-27-2,-4 3-21 1,0 1-26 0,-5-2-19 1,7 5-20-3,-2-2-16 1,0-1-12 1,-4 1-15 1,7-2-17-1,-1 2-5 0,6-3-14 0,5 0-9 0,-5-1-10-1,5 2-12 1,0-1-7 1,1 2-8-3,1-3-8 1,4 2-2 3,2-5-6-3,0 0 1 1,2 8-2 0,6-5-5 0,3-2-2 0,-1 2 3 0,3 1-1 0,-5 4-4-2,9-5 0 2,-2 3-1 0,3-4 1 0,-4 3-3-1,4-1 3 3,-1 2-3-3,1 1 4 1,0-2 2 0,-2-1-3 0,1 3 6 1,-1 5 0-4,0-7 5 3,-1 3 0 0,-1 3 0 0,-1-3 4 0,1 1 3 0,1 2 2 0,-2-1 2 1,-5 2-1-2,0-1-2 1,5-1-1-2,-5 1 8 2,-2-2-9 0,2 2-2 0,0 0 1 0,-5-3-1 0,1 1 0 0,-1 1 1 0,0-1 0 0,-3 1 0 0,0 1 5 0,0 2-7-2,-2-4 9 2,1 0-2 0,-6 6-10 0,4-3 4 0,-7-5-3 0,4 6-1 0,-7-5-2 0,5 6 1 0,-6-2-3 0,6-7-5-2,-5 1-26 2,2-2-13 0,1 2-22 0,-6-3-26 0,-3-3-25 0,4 0-37 0,-1-3-39 0,3-4-44 0,2-2-39 0,-3-3-45 0,4 1-41-2,-1-5-63 3,3 1-70-2,-8-7-377 1,6-1-924 0,5 9 409 0</inkml:trace>
    </iact:actionData>
  </iact:action>
  <iact:action type="add" startTime="68974">
    <iact:property name="dataType"/>
    <iact:actionData xml:id="d48">
      <inkml:trace xmlns:inkml="http://www.w3.org/2003/InkML" xml:id="stk48" contextRef="#ctx0" brushRef="#br0">26819 15656 307 0,'12'-3'384'2,"-12"3"-3"2,15-2-6 0,-7 2-9 0,0-3-16-1,3 0-16 0,-1 3-14 1,3-3-30 0,1 2-24 0,0-1-27 0,6 0-22 0,-4 0-23 0,3 1-22 0,-1-3-35-1,-1 2-47 0,3 0-50 1,-4-1-59 0,-2-2-50 0,-3 0-55 0,7 0-63 0,-7-2-71 0,5 2-76 1,-5-1-245-2,-4-2-626 1,4 6 276 0</inkml:trace>
    </iact:actionData>
  </iact:action>
  <iact:action type="add" startTime="69175">
    <iact:property name="dataType"/>
    <iact:actionData xml:id="d49">
      <inkml:trace xmlns:inkml="http://www.w3.org/2003/InkML" xml:id="stk49" contextRef="#ctx0" brushRef="#br0">27386 15352 194 0,'0'0'404'3,"0"0"8"1,0 0 2 0,7 15 11 0,-6-9 1 0,-2 4-4-2,2 2-13 2,-2 1-14 0,1 6-23 0,0 1-28 0,-5 5-21 0,5 2-26 0,-3 1-20 0,0 4-30 1,3-1-23-2,-4 9-25 1,1 5-20-2,-2-2-19 3,-4-3-18-2,4 5-35 1,-1-7-47 0,1-7-59 0,-2 10-67 0,1-9-62 0,3-5-74 0,-5 4-52 0,1-2-56-2,-6-3-64 2,7-1-55 0,3-8-350-1,-2-1-843 2,-3-1 373-1</inkml:trace>
    </iact:actionData>
  </iact:action>
  <iact:action type="add" startTime="69782">
    <iact:property name="dataType"/>
    <iact:actionData xml:id="d50">
      <inkml:trace xmlns:inkml="http://www.w3.org/2003/InkML" xml:id="stk50" contextRef="#ctx0" brushRef="#br0">23663 17552 74 0,'-7'4'302'4,"7"-4"-13"0,0 0-3 0,0 0-7 0,13 7-13 0,-3-7-5 0,11-3-10-2,4-1-3 2,7-1 4 0,20-4-2 0,2 4 1 0,28-5 0 0,2-4-9 0,-1 4-8 0,10-6-8 0,-2-2-13 0,9 2-12-2,1-1-17 2,37-8-3 1,-43 12-9-2,7-6-23 1,39-3-11 0,-47 9-11 0,7-4-12 0,41-9-9 0,-47 8-13 0,6 8-7-2,-3-4-6 2,6 0-6 0,-4-1-6 0,4 3-2 0,-4 0 2 0,-4-1 1 0,5-2 1 0,-8 3 0 0,0 5-1 0,-13-2 5 0,5 4 4-2,5-1 8 2,-29 3 4 0,16-5 1 0,-16 8 5 0,-6-4-5 0,1 0 2 0,1 3 3 0,-7-4-2 0,-3 4 0 0,-2 1 2-1,-2-8-4 0,0 5 4 2,-14 2-5-2,3 0-1 1,-9 1-8 0,-2-2-1 1,-1-1-9-2,-2 3-10 1,-3-1 4 0,-3 1-47-2,-2 0-19 2,0-2 0 0,-1 2 0 0,-9 0 0 0,0 0 0 0,19 0 0 0,-19 0 0 0,7-1 0 0,-7 1 0 0,0 0 0-2,0 0 0 2,0 0 0 0,0 0 0-1,0 0 0 2,11-3 0-1,-11 3 0 0,0 0 0 0,0 0 0 1,0 0 0-2,0 0 0-1,0 0 0 2,0 0 0 0,0 0 0 0,-24-9 0 0,24 9 0 0,-14-3-59 0,9 0-295 0,-8 2-61 0,3-3-67 0,2 4-87-2,-6-6-483 2,1 3-1140 0,5 1 504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8T15:17:13.27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3695">
    <iact:property name="dataType"/>
    <iact:actionData xml:id="d0">
      <inkml:trace xmlns:inkml="http://www.w3.org/2003/InkML" xml:id="stk0" contextRef="#ctx0" brushRef="#br0">22620 8269 26 0,'0'0'135'4,"0"0"2"0,0 0-5-1,0 0-2 2,0 0 2-1,0 0 3-3,0 0-2 3,0 0 3 0,0 0-5 0,0 0-2 0,0 0-5 0,0 0-9 1,0 0-4-2,0 0-3 1,0 0-5 0,-13-5-2-2,13 5-15 2,0 0 5 0,0 0-1 0,0 0-5 1,0 0-4-1,0 0-1 0,0 0-10-1,3-10 3 1,-3 10-10 0,0 0-2-2,0 0-6 2,2-9-10 1,-2 9-1-1,3-7 0-1,2 5-6 1,-5 2 2 0,8-12-4 1,0 4 2-1,-2 0-4-1,6-7 0-1,2 1 1 3,0-1 7-1,4-8-1-1,3 3 2 1,0-1-4 1,3 0 2-1,-3 2 5 0,6 0 0-1,-5 2 0 2,4-1 0-3,-3-1 1 2,-3 6 3 0,3-4-10 0,1 1 1 0,-2 2-1 0,-6 6 0-1,2 1-2 2,1 0-9-1,2-2 7 0,-5 6-11-2,5-1-6 2,-6 1 1 0,5 3 12 0,-5 0-11-1,4 2-5 2,-3 4-4-1,-3 0 10 0,1 2-3 0,1 4 0-1,-7 1-2-1,6 11-5 3,1-4 2-2,-1 6-3 2,-7 3 1-1,5 0-7 0,-10 1 7 0,5 8 0-1,-6 4-5 1,2-5 1 0,-6 2-4-2,2-5 4 2,1 4-3 1,-2-10 4-1,-5 10-1 0,-5 2-4-1,7 1-3 2,-5-14 8-1,1 8-5 0,-3-5-7 0,4-1 4-3,-4 1 3 4,3-3-1-1,-3-2 4-1,5-2 3 2,-9 0-12-1,10-6 1 0,-2 2 4-1,1-7 2 1,-1 4-7 0,2-1 1-1,-2 1-1 0,1-2 1 1,1-6 0 1,3 3-13-1,0-3 6 0,3 3 0-1,-8-3-5 2,8 1 6-1,-4 0-7 0,0-1 1-3,2-1-1 5,2 0 2-4,-2 0-7 3,2 1-2-2,0-2-2 2,0 1 0-2,2-1 1 1,0-2 1 0,-2-4 3 0,4 12 0-1,0-8 3 0,4-1 2 1,-8 2-2 1,6-1 2-1,0-2 4-1,2 3 0 1,0-2-1 0,5 0 2 1,-5-3 4-1,7 3-3-2,-1-3 0 1,4 0 4 2,-2 0-1-1,5-1 2 0,-7-1 5-1,10-2-4 2,-8 2 2-1,2-3-4 0,-4 1-5-1,1 2-4 0,-2-3-7 1,4 2-7 0,-7 3-10-1,1-4-10 1,0 3-7 1,-3-3-14-1,0 2-10-1,0-1-10 1,-1 1-11 0,-1-2-11-2,6 3-10 3,-3-1-10-2,-4-3-6 2,0 2-8 4,6-1-8-2,-1 0-31-7,11-4-24 1,-7 1-176 1,-1 0-414 4,1 0 184-3</inkml:trace>
    </iact:actionData>
  </iact:action>
  <iact:action type="add" startTime="24725">
    <iact:property name="dataType"/>
    <iact:actionData xml:id="d1">
      <inkml:trace xmlns:inkml="http://www.w3.org/2003/InkML" xml:id="stk1" contextRef="#ctx0" brushRef="#br0">24096 8093 90 0,'0'-5'278'3,"0"5"-19"1,0 0-5 1,0 0-13-1,2-4-13-3,-2 4-10 4,0 0-13-2,0 0-16 1,0 0-9 1,0 0-17-2,4-5-16 2,-4 5-13-1,0 0-6 0,0 0-13-1,0 0-11 0,10 14-6 1,-10-4-2 0,8-1-10-1,-5 7-3 1,0-3-6 1,2 5-11-1,2 4-3 0,-4 5 2-1,3 0-7 2,2 0-13-3,-1-1 0 1,-1 3-3 1,-1 0-8 0,0 9 1 1,1-9 2-1,1 0-7-1,1 2-6 2,3-5 2-1,-8 3-1 0,3 1-1-2,7-3-3 2,-5-2-5 0,0 1 0 0,5-4-4-1,-5-1-2 2,0 0 0-1,0-7-1 0,-1-1 5 0,4-1-1-1,-6 1-1 0,-1-5 0 0,3 3-5 1,-1-5 7 0,-1 1-3 1,-2-4 4-2,-1 3 1 2,3-1 1-2,0-2 10 2,-5-3 6-2,4 4-5 0,-4-4 6 1,0 0-3 0,0 0-1 0,18-14 2-1,-15 7-7 1,4-2-3 0,1-8 7 1,3-4-7-2,2-1 4 2,-4-5-1-3,6-2-6 1,-1-6 2 2,9-2-5-1,-9 1 0 0,5 1 2 0,-3 6-1 0,-1 1-3-1,-1 6-7 1,1-4 3 1,2 7 3-4,1-2 2 3,-5 8-1 0,-3 0-3 1,4 1 0-1,-3 3 4-1,-3 2 1 3,5-3 0-3,-7 4 3 1,3-1 0-3,-1 1-4 4,-2 5 13-1,0-3-2 0,4 2 2 0,-10 2-2-1,0 0 1 2,19 4-4-2,-12-1 4 2,-1 1-4-1,-1 4 5-3,6 1-5 4,-1 6 1-1,-4-2-4-1,1 2-1 1,1-1-4 1,0 4 7-1,4-2-8 0,3 4-5-1,-1 0 5 2,-6 6-5-3,5-14 5 1,2 11-7 2,-3-6-2-1,-4-5 3 0,7 5-2 0,-2 1-2-1,0-6-2 2,-4 2 2-2,-1-3-3 1,5 0 5-1,-3-4-4 1,-2 3 1-1,0-4 2 2,0-2 1-2,0 2-3 2,-2-3 5-2,2-3 2 2,0 2 6-1,-8-2 13-3,0 0-4 4,28-7 3-1,-19-1 1-1,4-4 2 2,1-1-5-1,-1-4 0-1,2-5-1 2,-1-4-3-2,4-8-2 2,-5-5-4-4,1-2-9 4,1 1-13-1,-7 0-15 0,4-1-24 0,-2-2-16 1,-4 6-25-2,2 5-13 1,-3 4-24 0,2 2-25-1,-6 9-26 0,4 1-40 1,-3 6-41-1,-2 1-42 2,6 2-53-1,-4 1-285-1,3 0-685 2,1 5 303-1</inkml:trace>
    </iact:actionData>
  </iact:action>
  <iact:action type="add" startTime="25569">
    <iact:property name="dataType"/>
    <iact:actionData xml:id="d2">
      <inkml:trace xmlns:inkml="http://www.w3.org/2003/InkML" xml:id="stk2" contextRef="#ctx0" brushRef="#br0">25710 8155 115 0,'0'0'309'3,"2"-2"-25"1,-2 2-18 0,0 0-23 1,0 0-16-1,0 0-16-3,0 0-13 3,0 0-15 1,3 14-21-2,-6-3-7 1,1 3-14 0,0 2-14 0,-3 2-11 1,4-1-15-2,-4 8-6 1,-1 2-10-2,2 2-6 3,0 1-9-1,0-3-7-1,0 3-16 1,-1-1 0 1,2 9-1-2,1-10-5 1,-1 5 0 1,3-7-13-2,0 0-1 0,0 0 4 1,0 1-12 0,0-2 7 0,0-2-4 0,0-7-6-1,0 3 3 2,3-3-6-1,-1 1 0 0,-1-10-2-1,1 5-3-1,1-5 4 3,-1-2-1-2,-2 1 0 2,3 0-2-1,-3-6 5 0,1 5 5 0,-1-5 2-1,0 0-1 1,0 0 4 0,12-26 4 1,-8 7 2-3,1-5 5 2,-2-4 7 0,9-9 5 0,-3-5-5-1,1 1 2 2,1-10 0-1,2-2-9 0,-3 4-3 0,4-8 0 0,7-13-1-2,-7 21 3 1,2-4-1 1,4 10-15 0,-6-4 12 1,2 8 2-1,-3 11 1 0,3 2-16-1,2 3-3 2,-2 3 0-1,-3 8 7-3,3-7 3 4,-2 8 7-2,-1 0 0 2,6 4 9-1,-1 3-5-1,-2-1 6 1,1 5-13 0,4 0 14 0,-3 5-3 1,8-4-3-3,-5 5-2 3,-2 6-1-2,0-4-5 1,-5 4-4 1,1 11 3 0,-1-1 3-3,1 1-11 1,4-1 1 1,-5 14 0 0,-6-8-6-1,7 7 3 0,-2 1-3 1,-10-3-3 1,3-4-2-1,-2 2-3 0,-3 2-5-1,2-3-5 2,2 0-11-2,-5 0-3 2,-1-3-8-3,-4-4-8 1,5 6-10 2,-3-3-19-1,-1-2-10-1,-2 2-9 2,4-4-17-1,-1-6-17 0,-2 2-19-1,-1-3-22 1,-2 0-34 1,0 0-26-4,-5-5-32 3,5 0-40 0,-11 0-271 1,4-4-605-1,6-5 267 0</inkml:trace>
    </iact:actionData>
  </iact:action>
  <iact:action type="add" startTime="26084">
    <iact:property name="dataType"/>
    <iact:actionData xml:id="d3">
      <inkml:trace xmlns:inkml="http://www.w3.org/2003/InkML" xml:id="stk3" contextRef="#ctx0" brushRef="#br0">25838 8566 272 0,'0'0'297'2,"0"0"-8"2,-16-1-14 1,16 1-12-1,0 0-18-2,0 0-22 2,0 0-16 0,0 0-10-1,0 0-12 2,0 0-9-2,0 0-6 2,0 0-8-2,0 0-13 1,45 1-13 0,-24-1-15-2,-5-1-5 2,11-6-17 0,7 7-15 0,-4-9-17 1,-1 4-24-2,0 0-25 1,0-6-31 0,5 4-43 1,-5-2-48-1,0-2-51-3,-7 0-51 3,12-4-59 1,-10 6-235-1,-3-8-541-1,-4 8 240 1</inkml:trace>
    </iact:actionData>
  </iact:action>
  <iact:action type="add" startTime="26303">
    <iact:property name="dataType"/>
    <iact:actionData xml:id="d4">
      <inkml:trace xmlns:inkml="http://www.w3.org/2003/InkML" xml:id="stk4" contextRef="#ctx0" brushRef="#br0">26453 8167 103 0,'0'0'260'3,"0"0"-3"2,0 0-8-1,0 0-3 0,0 0-5-1,16 13-3 2,-13-10-8-2,-1 4-4 1,6 1-12 0,-7 2 1 0,6-1-18-2,-1 7-1 3,2-2-15-2,-3 3-19 1,5 0-5 1,-4-3-12-1,0 8-8 0,9 0-10-1,-7 0-11 1,5-2-15 0,1 3 0-1,2-1-3 0,-3-1-21 2,0-7 0-2,3 9-9 2,1-6-10-2,-5 2-2 1,5-9 0 0,-2 7-11 1,1-6-4-2,-2 3 4 0,2-6-1 1,-1-1 4-1,2 4-14 1,1-4 2 0,-4-2 3 0,-1 2-5 0,2-4-2 2,-4-2-2-4,2-1-4 2,0-1 2-2,1-6-3 2,1 4-5 1,5-8-5-1,-2-4-11 0,0-3-9 0,-4 3-6-1,5-9-20 2,-3-1-5-1,0-2-11-1,2 1-25-1,0-9-9 2,1-2-9 1,-6-1-11-1,1-6 0-1,-4 8-1 2,1 8-1-1,0-3 5 0,2 5-3 0,-8-1 5-1,5 2 7 0,-4 10 4 1,-1-1 14 0,1 1 4-1,-1 6 6 2,0-3 13-1,-3 8 5 0,4-5 12-1,-6 2 6 2,0 7 14-1,2-6 9-1,-2 6 7-1,6-5 13 4,-6 5 7-3,5-4 6 1,-5 4 9-1,0 0 3 1,0 0 17 1,0 0 5-1,0 0-8 0,9 9 18-1,-9-9-2 0,7 7 11 0,-7 3 2 1,5 5 6 0,-4-6-6 1,1 9 7-1,4-3-10 0,-6 4-6-1,7 11-7 1,-7-8 0 1,6 4-7-4,-4 0-12 3,4 2-6 1,-6 3-2-1,0-5-3 0,5-2-4-1,-3 2-3 2,-1-2-8 0,-2 2-5-2,1-5-17 1,0-4-21-2,1 5-13 2,-1-9-22 0,0 4-23-1,-1-2-11 1,1-3-20 1,1 0-17-1,-2-1-18 0,2-4-23-1,-2-4-24 2,1-3-28-4,0 12-35 3,0-12-33 0,0 0-278 1,0 0-609-1,0 0 270 0</inkml:trace>
    </iact:actionData>
  </iact:action>
  <iact:action type="add" startTime="26850">
    <iact:property name="dataType"/>
    <iact:actionData xml:id="d5">
      <inkml:trace xmlns:inkml="http://www.w3.org/2003/InkML" xml:id="stk5" contextRef="#ctx0" brushRef="#br0">27220 8179 242 0,'4'-8'266'3,"3"3"-1"-1,-1-1-4 2,9-7-3-1,-9 7-7 2,7-6-9-1,1 1-4-1,2 0-14 1,-1 0-22 0,7-4 1 0,4 3-27 0,-4-5-8-2,3 0-14 2,3 2-21 0,11-3-11 0,-1-3-10 1,-10 11-18-2,-4-9-22 2,3 5-23-1,-1-2-17 0,-10 7-24-1,-2-1-29 0,2 1-28 1,-5 3-27-1,-4 0-32 1,-1 3-40 0,-2-1-41 1,-3-1-19-1,-1 5-35 0,0 0-212-1,0 0-494 1,0 0 219 1</inkml:trace>
    </iact:actionData>
  </iact:action>
  <iact:action type="add" startTime="27037">
    <iact:property name="dataType"/>
    <iact:actionData xml:id="d6">
      <inkml:trace xmlns:inkml="http://www.w3.org/2003/InkML" xml:id="stk6" contextRef="#ctx0" brushRef="#br0">27409 8183 168 0,'-6'15'204'2,"4"-6"-10"1,0-4 0 1,-1 6-5 1,6-3-2-4,1-1 2 3,0-2-7 0,3 2-6 1,-1-3-11-1,4 3-12-1,-1-7-15 1,6 1-21 1,1 1-5-2,2-2-14 1,2-3-12 0,3 3-20-1,-2 0-24 0,-5 1-23 1,-3 1-35 0,-1-2-30 1,-4 2-23-1,0 0-15 0,-8 5-24-1,0 1-18 2,0 3-12-1,0 1-18-3,-9 3 4 3,-10 4 19 1,4 2 14-1,-4 3 17 0,3-2 23-1,-5 0 37 1,3-3 29 1,7-1 34-1,1-2 22 1,-1-4 21 0,5 0 21-5,-2 5 15 3,5-6 15 1,-1 1 15 1,8-4 12-1,-4 3 7 0,3-4 2 0,5 0 13-1,-3 0-9 1,3-1 4 1,6 1-16-3,5 0-11 2,-3-3-10-1,5-3 0 2,0 1-17-2,2-2-5 1,5 4-14 0,0-4-3 1,7-4-16-1,-4 2-23 0,1-4-18 0,0 3-33-3,-3-3-27 4,3 1-39-2,-2-1-36 2,-1 0-44-1,-2-1-43 0,2-4-31-1,-2 1-51 1,-2 1-177 0,-3-5-492 1,-3 4 218-4</inkml:trace>
    </iact:actionData>
  </iact:action>
  <iact:action type="add" startTime="27397">
    <iact:property name="dataType"/>
    <iact:actionData xml:id="d7">
      <inkml:trace xmlns:inkml="http://www.w3.org/2003/InkML" xml:id="stk7" contextRef="#ctx0" brushRef="#br0">28404 7994 17 0,'-4'-10'261'3,"4"3"-8"2,-1 2-5-2,-2-2-5 1,-2 0-13 0,2 2-16-2,-5 0-14 2,1 3-17 0,-2-3-14 0,-4 3-16 1,-2 1-14-2,-1-3-12 1,-3 4-13 1,-2 4-12-2,-1-1-10 1,1 2-11-2,2-3-13 2,-4 3-15 0,7 0-13 0,-5 4-6 0,-3 1-13 0,5 1-13 1,3 3-7-2,1-9-5 1,1 5-5 0,1-1 2-2,5-2-3 3,2 2 0-2,1 0 3 1,3-2 4 1,2 0 12-2,2 4 5 2,3-3 8-2,1 1 6 1,2 0 14 1,5-1 6-3,3 3 9 1,0-4-2 1,2 3 8 0,3-3 0 1,-4 1 10-2,12 5-2 2,-13-6-2-2,13 6 2 2,-10-2-1-2,10-1-7-1,-8-1 8 3,0 1-3-2,1 2 7 1,-2 0-12 0,4 0-4 1,-7-2-7-2,-1 5 6 2,0-7-7-2,4 4-6 1,-4 0-4 1,-2 1-7-4,4 0 3 4,-7 0-7-1,2 2 0 0,-5-3 3-1,0 2-7 1,1 0 8 1,1 2-12-1,-8 0-3-1,4 0 4 2,-6-2-9-3,3 5 6 2,-3-1-3 0,0-3 5-1,-3 4-13 1,3-5 10 1,-6 3-3-1,4 0 2-1,-3-1 2 1,-3-2 0 0,0 2 1-1,-1-1 1 0,-1-1 3 2,2-4 8-1,0 3 13 0,-3-1 1 0,-2-2-3 0,-2 0-1 0,3-2 0 0,-4-7-8-3,-2 5-4 4,0-2-9-1,1-1-12 0,-1 0-26 0,-1-9-35-1,-1 5-42 2,3-8-31-1,-2 3-48 0,-4-6-56 0,1 1-74-3,7-5-71 3,-6-6-282 0,2 3-709 0,5 1 313 1</inkml:trace>
    </iact:actionData>
  </iact:action>
  <iact:action type="add" startTime="28957">
    <iact:property name="dataType"/>
    <iact:actionData xml:id="d8">
      <inkml:trace xmlns:inkml="http://www.w3.org/2003/InkML" xml:id="stk8" contextRef="#ctx0" brushRef="#br0">29442 8200 2 0,'0'0'311'4,"0"0"-19"0,0 0-14-1,0 0-16 1,6 8-15 0,-6-8-12 1,0 0-20-2,0 0-13 2,3 6-6-4,0-1-15 4,1 6-12-1,1-5-24-1,-5 3-8 1,3 7-14 0,0-1-9 1,0 3-9-2,0 1-14 1,1 5-7 0,-3 0-5-1,-1 0-12 0,3 2-4 1,1 0-9 1,-4-2-6-1,0 5-5 0,8-1-9-1,-8 0-10 2,3 2-15-2,-3-7-8 1,1 2-17-2,-1-2-15 2,2-1-17 1,1-3-19-1,2-2-26 0,-3 2-27-1,-2-4-35 1,3-1-27 2,-2-4-48-3,6 2-249 0,-7-5-518 1,3 1 230-1</inkml:trace>
    </iact:actionData>
  </iact:action>
  <iact:action type="add" startTime="29293">
    <iact:property name="dataType"/>
    <iact:actionData xml:id="d9">
      <inkml:trace xmlns:inkml="http://www.w3.org/2003/InkML" xml:id="stk9" contextRef="#ctx0" brushRef="#br0">29950 8791 211 0,'0'6'272'3,"0"-6"-4"1,0 0-6 0,0 0-8 0,0 0-11 0,0 0 0 0,0 0-13 1,11-15-10-4,-9 8-13 3,3-8-13 0,-4 4-9 1,1-6-12-1,5-4-4-1,-7 2-9 2,6-4-10-2,2-6-9 2,-8 2-10-2,6-2-18 1,4-11-12-1,-10 9-8 1,3 1-11-1,0 3-4 1,4-3-10 0,-2 7 0 1,1 4-7-2,-4 1-2 1,-1 4-7 1,1 5-5-2,3-6-10-1,-5 7 4 3,5-1-3-2,-5 4-6 1,3-1 0 0,2 0-3 0,-5-1-11 0,0 7 9 0,0 0-24 0,6-4 9 0,-6 4 7 0,0 0 6-1,16 9-1 0,-6-1 1 1,-6-1-2 0,6 6-5 1,3-1 1-2,0 2-4 1,3 1-3 0,-2 5-1 0,9-1 4 0,-10-5-5-2,7 9-2 2,-4-4 5 0,12-4-9 1,-12 4 9-2,3-3 0 1,2 5-17 0,4-2 8 1,-5-4 0-2,1 1-2 1,-2-6-6 0,-6 2 13-2,1-1 4 2,2-3 6 0,-1-1 1 0,-1 0 7 0,-1-3 5 1,-3-1 9-2,1-2 10 1,0 2 7 1,2-6 6-1,-2 0 2-3,-1-2 3 4,4-7 0-2,1-2 1 2,-1-6-7-1,0-5-4-1,1-1-4 2,-2-10-11-1,-5-4-10 1,3-3-21-2,-9-2-38-1,-1 0-42 2,6-5-43 0,-7 0-36 0,-7 4-39 0,6 6-33-1,-1 0-47 2,-4 9-45-1,1 3-53-1,5 4-347 2,-7 7-770-1,6 1 341-3</inkml:trace>
    </iact:actionData>
  </iact:action>
  <iact:action type="add" startTime="30150">
    <iact:property name="dataType"/>
    <iact:actionData xml:id="d10">
      <inkml:trace xmlns:inkml="http://www.w3.org/2003/InkML" xml:id="stk10" contextRef="#ctx0" brushRef="#br0">26863 9954 197 0,'0'0'291'2,"0"0"-2"2,-4-4-8 1,4 4-6-3,0 0-9 1,0 0-10 1,0 0-11 0,0 0-15 1,0 0-18-2,0 0-16 2,0 0-12-1,0 0-13 0,0 0-16-1,-10 5-18 1,7 2-8-2,0 5-9 2,-2 1-12 0,-2 3-21 0,-7 7-2 1,1 2-2-2,-1-2-3 1,2 3-10 0,-7 8 0 1,3 1-7-2,2-7-7-1,-1 12-1 3,-2-4-3-1,-1 4-11-1,0-1-2 1,2 2-7 1,0 0 7-1,2-2-5-1,-1 1-1 2,1 2-9-1,3-14 2-1,-4-3-4 0,7 4 1 0,-5-1-4 1,5-7 0 1,8 3-4-1,-6-7-4-1,4-1-2 1,2 2 0 0,-4-7-3 0,8 0 3 0,-2 1-2-2,1-4-2 3,0-1 4-1,5-1-2 0,5 1-3 0,-5-4 4-1,7-5-2 2,7 2 7-2,5-3-9 2,9-8 4-2,4-1-1 1,3 2 9-1,7-9-2 1,3 0 1-1,1 0 4 3,19-9 1-3,-17 7 7 1,0-2-1 0,-2-2 5-1,3 6 4 2,4 0-3-1,-9 0-2-2,0 0-4 2,-2 4 0 0,-6-3-3 0,3 3 0 0,-5 6-4-1,-1-1-5 3,-17 2-7-3,4 4 8 1,-7-3-6 0,-2 3-1-2,0-4-1 1,-1 4-2 2,-2 2 3-2,-5-1 0 2,-1 1-3-1,-1 2-10 0,-2 0-3 0,-7 0-15-1,14-3-5 2,-14 3-12-4,0 0-16 3,13 3-8 0,-13-3-18 0,0 0-24 1,11-4-7-1,-11 4-23-1,0 0-31 1,3-6-31 1,-3 6-44-1,0 0-42 0,0 0-24-3,-6-12-283 4,0 8-638-1,-1 1 282-1</inkml:trace>
    </iact:actionData>
  </iact:action>
  <iact:action type="add" startTime="30659">
    <iact:property name="dataType"/>
    <iact:actionData xml:id="d11">
      <inkml:trace xmlns:inkml="http://www.w3.org/2003/InkML" xml:id="stk11" contextRef="#ctx0" brushRef="#br0">27444 10304 92 0,'0'0'309'3,"0"0"-20"1,0 0-7 1,-6 6-12-2,6-6-2 2,5 13-12-2,-4-6-9 1,1 3-16 0,1 6-10-1,2-1-20 0,-4 1-10 2,1 10-16-1,0-7-13-1,9 7-16 1,-6 0-12 0,1 0-16 1,1 3-8-2,-7 1-8 2,8-3-10-4,-8 1-16 4,6-2-3-1,-4 6-10-1,2-9-11 1,1 2 2 1,-2 0-12-1,-1-8-7-1,4-1-11 1,1-1-13 0,-7-1-18 0,3 0-16-2,2-3-15 3,3-3-25-1,-3 1-24-1,1-4-27 2,-4 0-33-1,6 0-34-1,-8-5-29 1,19-5-47 0,-11 3-277 0,3-6-577-2,4-1 255 2</inkml:trace>
    </iact:actionData>
  </iact:action>
  <iact:action type="add" startTime="30970">
    <iact:property name="dataType"/>
    <iact:actionData xml:id="d12">
      <inkml:trace xmlns:inkml="http://www.w3.org/2003/InkML" xml:id="stk12" contextRef="#ctx0" brushRef="#br0">28607 10087 112 0,'7'-6'311'2,"-6"3"-8"3,6-2-18-1,-7 5-7-3,0-7-16 3,0 7-11 0,-8-7-15 1,0 6-16-1,8 1-12-1,-26 1-24 2,12 1-6-1,-1 3-22-1,-2-1-17 1,-4 3-11 0,-2 2-22-2,2-3-6 3,-4 6-12-2,-3-2-17 1,4 1-10 0,-1 5-9 0,-1-3-6 1,0 2-7-2,6 1-7 1,-5-4-9 0,6 2-6-2,5-7-3 3,-1 2-4-2,1 3-1 1,1-5-6 1,5 1-4-2,2 3 5 2,4-3-4-2,-4 3 0 1,6-4-4 1,0 0-1-2,1 5 7-1,6-4 5 2,1-1 1 0,4 1 7 0,1 1 7 0,2 1 5 0,1 0 5 1,9 0-2-2,-4-1 6 2,2 3-3-2,4-1 7 1,-9-2 0-1,7 3-2 1,-1-2 11 0,-6 0-13 0,1-4 8-1,2 3 4 2,-5 3 2-1,0-4-6-1,-1 5 4 2,1-1 2-2,-2 1-1 0,2-2-3 1,-9-1 2 0,6 6-7 0,-5-6 2 0,-2 2 2-1,-4 2 4 2,2-4-1-2,-2 3 3 2,-2-5 1-1,0 3 2-3,-6 1 8 4,6-4 0-1,-4 2 3-1,-2 3 0 2,0-4-1-1,-7 3 7-1,1-1 1 2,1-2-1-1,-8 3 0 1,3-5-3-4,1-4-10 3,-4 3-4 0,2 1-6-1,-3-2-10 1,-1-4-12 1,1-2-26-1,2 2-25 0,-1-1-37 0,3-3-35-1,1-2-51 2,2-2-46-4,4 3-53 3,-2-5-69 0,3-9-72 0,1 10-373 0,7-10-822 0,0 4 364 1</inkml:trace>
    </iact:actionData>
  </iact:action>
  <iact:action type="add" startTime="31811">
    <iact:property name="dataType"/>
    <iact:actionData xml:id="d13">
      <inkml:trace xmlns:inkml="http://www.w3.org/2003/InkML" xml:id="stk13" contextRef="#ctx0" brushRef="#br0">27003 11688 98 0,'19'-9'184'3,"-4"3"9"1,-1-5 0 0,7 7 2 0,9-11 3 0,14 4 8 0,4-2-5-2,3-4-3 2,12-2-5 1,22-4-8-1,3 4-8-1,-3-3-8 1,11 1-17 0,-1 4-4 0,-7-2-11 1,4 0-13-2,1 5-3 1,0-4-14-1,2 6-3 0,-12-3-6 2,4 1-5-2,-9 4-13 2,1 0-2-1,-18 1-1-1,-3 0-13 1,1 1-2 0,-3 2-6-1,-6 0 0 0,0 3-12 2,-7-1-10 0,-14 0 13-2,3 1-11 0,-13 3 3 2,0-2 3-2,-4 0-4 2,-2 2 2-1,-1-2 11-3,-2 2 19 3,-2-2 6 1,-8 2 9-2,0 0 14 2,11-1 6-1,-11 1-1 0,0 0-8-1,0 0-10 1,0 0-4-1,10 0-18 1,-10 0-11-1,0 0-23 2,0 0-31-1,0 0-31 0,0 0-42 0,0 0-36-1,0 0-41 2,0 0-44-1,-19-10-62-3,15 5-60 3,4 5-372 0,-6-11-746 1,6 4 330-2</inkml:trace>
    </iact:actionData>
  </iact:action>
  <iact:action type="add" startTime="34669">
    <iact:property name="dataType"/>
    <iact:actionData xml:id="d14">
      <inkml:trace xmlns:inkml="http://www.w3.org/2003/InkML" xml:id="stk14" contextRef="#ctx0" brushRef="#br0">23770 12783 17 0,'0'0'281'4,"0"0"-13"0,0 0-10 0,0 0-13-1,11-2-10-1,-11 2-3 2,0 0-11 0,7-4-15 1,-7 4-5-2,0 0-13 2,0 0-15-2,0 0-9 2,0 0-7-1,9 0-14 0,-9 0-7-2,0 0 8 1,12 8-4 1,-9-3-3 1,2 0-10-1,4 4-11 0,-7 1-5 0,4 2 5-1,1 4-14 1,1 10-3 1,-2 2 1-4,2 11-6 3,0 5 0 0,-3-5-15 1,-3 5-5-1,3 2-3-1,-4 2-1 3,-1 2-1-3,0-1-4 1,0-2-1 0,0 2-7-2,0-4-1 1,5 5-4 2,-3-3 0-2,-2-5-3 1,4 3 1 0,-2-7-8 1,0-8 3-1,-2 0-2-1,6-2-1 1,0-2-8 0,1 1-3-2,-6-8-1 3,6-5-4-1,-6-1 2-1,-1-4-4 2,4-2-5-1,-1 0 2 0,-3 2-5 0,0-3-3-1,5-3-3 0,-5-3-13 1,1 7-16 0,-1-7-9 1,0 0-23-3,-6 6-33 2,6-6-32 1,0 0-40-2,0-19-30 2,-7 11-49-2,6-3-54-1,-6-5-55 3,6-2-361-1,-4-5-763-1,2-6 338 2</inkml:trace>
    </iact:actionData>
  </iact:action>
  <iact:action type="add" startTime="35409">
    <iact:property name="dataType"/>
    <iact:actionData xml:id="d15">
      <inkml:trace xmlns:inkml="http://www.w3.org/2003/InkML" xml:id="stk15" contextRef="#ctx0" brushRef="#br0">25091 12931 225 0,'0'-8'301'3,"0"8"0"1,0 0-19 0,0 0-12 0,0 0-15-1,0 0-15 0,0 0-8 1,0 0-11 1,0 0-18-2,0 0-12 1,4 24-9 0,3-18-7 1,-6-1-9-1,1 5-12-1,1 1-15 0,0 1-8 1,-1 5-10-1,3-1-1 1,-4 3-16 1,6 7-6-1,-1-3-5 0,-4 0-4-1,4 4-10 1,-6 1-3 1,8 2-13-4,-1-6 1 3,-1 3 4 0,1-1-12 0,1 0-8 1,0 0-3-2,0-1-8 1,5 3-1 0,-5-3-4 1,6-1 0-4,-8-8 0 4,6 4-2-1,-3-4-3-1,2 2 1 1,-1 0-1 1,3-6-4-1,-3 0 8-1,2 2-2 2,1-5 4-2,-3-2 1 0,3 0-1 1,1 1-2-1,-4-2 0 1,3-1 0 1,-7-2-1-1,2 2-3 0,3 1-2-1,-1-5 0 2,-2 4 5-1,3-3-5-3,-4-2 1 4,1 4 0-2,-8-4 2 1,16 1 6 1,-16-1 3-2,11 0-4 1,-11 0 0 1,14-5-1-2,-9 3-8 2,3-4 2-3,-3-1-3 2,3 0 0-1,-2-4-3 1,1-3-3 1,1-1-2-1,-2-2-1 0,2-5-7 0,-1-5-1-1,1 0-2 1,-3-2-1-1,1-12-4 1,-1 12 4-1,0-9-4 2,1 9 2 0,2 1 0-2,-3-1-4 1,1 2 2-1,1 0-4 2,-4 10 6-1,3 0 0 0,-1 3-1-3,0-4-2 4,-2 6 7-2,0 4-4 1,2-1-3 0,-3 2 0 1,-1-2 0-1,3 4 6-1,-4 5-6 1,3-10 7 1,-3 10-4-3,5-4-1 2,-5 4 1 0,0 0 3 0,0 0 4-1,0 0 0 2,0 0 7-2,14 10-1 1,-9-2 3 1,3 2-1-1,-5-1-4-3,5 3 2 3,2 3-2 1,-1 3-1-1,1-4 0-1,6 10 3 1,-2-3-6 1,1-5-2-1,-4 2 2 0,7 1-1-1,-1 2-2 2,-2-7 1-4,6 1-4 3,0 4 4 1,-5-5-4-1,3-2 2 0,-5 0 3 0,6-2-3-1,-3 1 4 2,4-4-2-1,-8 1 2 0,8-4-2-3,0 1 7 4,-5-2 2-2,3 1 2 2,0-4 7-2,-1-4 5 1,-1 4-1 1,3-4 3-1,-6-5-4 0,1 0 4-1,-3-4 1-1,-2-1-6 2,3-9 2 1,1-3-5-2,-6-1-1 2,-1-1-4-1,-2-12 2-1,-2-1-7 1,2 3-15 0,-4-2-22 1,-1 0-21-4,-6-1-27 3,-2 9-23 2,1-2-24-3,-1 7-28 1,7 1-33-1,-4 7-30 1,3 3-31 1,-4 0-40-1,1 4-49 0,10-3-48-1,-5 6-367 0,0-3-807 1,0 5 358 0</inkml:trace>
    </iact:actionData>
  </iact:action>
  <iact:action type="add" startTime="36310">
    <iact:property name="dataType"/>
    <iact:actionData xml:id="d16">
      <inkml:trace xmlns:inkml="http://www.w3.org/2003/InkML" xml:id="stk16" contextRef="#ctx0" brushRef="#br0">26753 12856 176 0,'1'-11'367'2,"3"10"-17"2,-4 1-16 1,0 0-18-1,1-7-4 0,-1 7-15-1,0 0-8 1,0 0-10 0,0 0-18 1,0 0-19-4,0 0-21 4,0 0-18-1,0 0-20-1,5 15-13 1,-3 1-17 0,-2 6-14 1,3 4-8-2,-6 0-13 2,3 4-14-3,0 0-11 1,0-2-9 1,3 4-10 0,-3 5-1 1,1 1-9-1,-1-7-9-1,0 2-2 1,0 5-6 0,2-10-7 1,-2 1-3-4,3-3-6 3,5 3-2 0,-5-6-4 1,-1 3 0-1,3-7-2 0,1-1-5-1,-3-6-9 1,2 4-5 1,-2-7-1-1,2-4-6-3,-3 6-6 4,0-8-4-1,2 4-7-1,-4-7-5 1,5 5 7 0,-5-5-1 1,0 0 10-2,10-15-4 2,-10 0 5-2,5 4 3 0,-2-15 2 0,-3 0-8 1,3-5 17 0,0-7-6 1,4-5-2-1,-4 1 3-1,2-4-3 1,1-6-3 1,2 0 6-1,-1 3 1-2,1-2 1 2,0 4 2 0,3 8-2 0,-2 7 10 0,3 6-3-1,-4 0 10 2,0 4-4-1,0 3 3-1,6 5-4 1,-1 0 7 0,-5 1 1-1,0 6 2 0,3 0 0 1,-3-2 9 1,0 8 8-1,5-1 2 0,2 2-2 0,-1 3 6-1,2 4-2 2,0 2 1-4,2 1-1 4,-1 9-1-1,3 3-7 0,-1-1 0 0,-1 3 2 0,6 14-7-1,0-5 0 2,-8 0-4-1,3 5-2 0,-6-11-3-2,-4 0-7 2,11 9 1 0,-9-10-7 0,2 0-8 0,-2 0-11 0,-3 0-12 0,0 0-19 0,-5-8-16 0,4 5-18-1,-3-6-19-1,1-1-23 3,-2-1-20-2,-1-5-25 2,-2 1-13-2,-2 0-26 2,1-3-34-1,-6 1-46-1,-1-1-30 1,5-6-29 1,-8 5-322-4,-2-6-713 3,0 2 317 1</inkml:trace>
    </iact:actionData>
  </iact:action>
  <iact:action type="add" startTime="36820">
    <iact:property name="dataType"/>
    <iact:actionData xml:id="d17">
      <inkml:trace xmlns:inkml="http://www.w3.org/2003/InkML" xml:id="stk17" contextRef="#ctx0" brushRef="#br0">26904 13262 163 0,'0'0'344'2,"0"0"-12"3,0 0-27-1,0 0-13-1,0 0-6 2,0 0-17-2,0 0-8 2,0 0 3-4,0 0-18 4,35 5-4-2,-24-5-17 2,5 0-19-1,5-2-16-1,0 4-19 1,6-2-32 1,-1-5-3-2,1 1-25 1,5-1-18-1,-6 0-43 1,6 0-39-1,-6-2-40 2,-6 5-44-1,1-5-42 0,0 4-48 0,5-5-51 0,-4 0-50-1,2-4-66 1,-6 4-195-1,-7 1-569 0,7-6 252 1</inkml:trace>
    </iact:actionData>
  </iact:action>
  <iact:action type="add" startTime="37037">
    <iact:property name="dataType"/>
    <iact:actionData xml:id="d18">
      <inkml:trace xmlns:inkml="http://www.w3.org/2003/InkML" xml:id="stk18" contextRef="#ctx0" brushRef="#br0">27446 12904 258 0,'0'0'326'4,"0"0"-17"-1,0 0-6 2,0 0-23-1,0 0 0-1,0 0-1-1,0 0 4 2,0 0-18 0,0 0 9 0,14 18-7 0,-7-9-3 1,-3 7-11-2,3-6-14 1,3 6-9 1,-2-2-16-1,4 5-15-3,-2-2-20 3,9 1-10 0,-4 4-18 1,1 0-12-2,-3-8-14 2,7 7-12-2,5 0-6 2,-9-2-9-2,6 2-12 1,0-8-4-1,-2 8-9 0,2-2-7 1,1-3-6 0,-1-5-1 0,-3-2-7 1,1 2-1-2,-1-1-4 1,-5-5-3 1,6 1-4-1,-11 0 0-2,4-5 1 2,0 0 0 0,-4 4 3-1,4-5 2 2,-13 0-7-2,28-7-5 2,-19 2 8-2,6-3-12 2,-3-4-1-1,-2-2 0-3,1-2 1 4,2-5-6-2,-3-5-5 2,1-1-1-1,-6-3-5 0,1 3-16-1,1-6-12 2,-1-6-25-2,-4 0-18 2,-2 1-18-4,5 7-23 4,-5 2-14-1,1 1-21-1,2 4-20 2,-1 5-15-2,-2 3-19 1,2 1-13 0,-1 6-13 1,-2-3-20-2,2 3-20 2,-1 2-29-4,0 1-11 4,3-4-30-1,-1 1-18 0,-2 7-256 0,0 2-649-1,6-11 287 2</inkml:trace>
    </iact:actionData>
  </iact:action>
  <iact:action type="add" startTime="37437">
    <iact:property name="dataType"/>
    <iact:actionData xml:id="d19">
      <inkml:trace xmlns:inkml="http://www.w3.org/2003/InkML" xml:id="stk19" contextRef="#ctx0" brushRef="#br0">28312 12690 305 0,'0'0'370'3,"0"0"-12"2,0 0-5-1,10-2-5 0,-10 2-19 0,0 0-5-3,0 0-19 3,0 0-13 0,0 0-20 1,6 3-16-2,-3 1-16 2,-3 5-11-2,5-3-19 1,-5 4-11 1,5 0-22-2,-3 7-14-1,2 0-9 2,0 0-19 0,2 6-11 1,1 1-8-2,-1 4-9 1,-3-6-15 1,4 3-8-2,-3 2-9 1,0-1-7 0,-1-6-6 0,2 5-6-2,-2-5-7 2,-2-1-5 1,3 0-5-2,-3-1-15 1,1-3-13 1,-2 0-18-2,1-4-13 1,-1 1-27 2,0 0-28-3,4 1-25-2,-4-7-1 4,1 3-33-2,-1 0-20 2,0-6-14-2,2 2-22 1,-2-5-27 0,-3 7-33 1,3-7-34-2,0 0-31 1,0 0-36 0,0 0-243-1,0 0-642 1,-21-8 285-1</inkml:trace>
    </iact:actionData>
  </iact:action>
  <iact:action type="add" startTime="37761">
    <iact:property name="dataType"/>
    <iact:actionData xml:id="d20">
      <inkml:trace xmlns:inkml="http://www.w3.org/2003/InkML" xml:id="stk20" contextRef="#ctx0" brushRef="#br0">28287 12764 266 0,'8'-8'314'3,"-5"4"2"2,0-1-9-2,8-2-7 2,-3 0-6-1,-1-2-16-1,2 5-8 2,6-3-6-4,-2-5-18 4,3 2-8-1,0 2-15 0,1-4-22-1,1 3-17 1,8-1-13 0,-9 1-20 1,10-3-9-2,-9 4-16 2,6-6-13-4,-1 7-8 3,2-3-7 0,-1-1-13 1,-4 6-7-2,1-2-15 2,3-2-13-2,-4 4-20 1,-4 0-19 1,2-1-28-2,-2 3-23-1,-5-4-23 2,1 4-24 0,-4 1-15 0,-2-1-14 0,-6 3-25 0,11 0-23 1,-11 0-17-2,0 0-23 2,0 0-23-2,0 0-19 1,0 10-13-2,0-10-15 2,-17 12-194 0,5-1-506 1,0 1 225-2</inkml:trace>
    </iact:actionData>
  </iact:action>
  <iact:action type="add" startTime="37963">
    <iact:property name="dataType"/>
    <iact:actionData xml:id="d21">
      <inkml:trace xmlns:inkml="http://www.w3.org/2003/InkML" xml:id="stk21" contextRef="#ctx0" brushRef="#br0">28559 12756 84 0,'-16'13'158'3,"2"1"20"2,1 0 14-1,5 0 3 0,-3-2-3-1,1-2 0 2,5-3-3-1,-3 2-3-3,7 1 2 3,1-1-2 0,0-2-8 1,0-4-4-2,1 4-4 1,4-2-8 0,3-1-16 1,-2-1-3-1,9-3-14-1,-1 0-12-1,7-1-7 3,-5-1-11-2,5-2-7 1,11 3-15 0,-6-3-4 0,-5 1-20 1,0-2-17-1,-1-1-33-1,-5 5-41 1,-7-1-34 1,3 0-37-4,-3 2-33 3,-8 0-18 0,10 2-26 1,-10-2-18-1,5 10-40-1,-12 1-181 1,-1-4-460 0,-8 5 204 1</inkml:trace>
    </iact:actionData>
  </iact:action>
  <iact:action type="add" startTime="38157">
    <iact:property name="dataType"/>
    <iact:actionData xml:id="d22">
      <inkml:trace xmlns:inkml="http://www.w3.org/2003/InkML" xml:id="stk22" contextRef="#ctx0" brushRef="#br0">28477 13144 211 0,'-8'11'248'2,"5"-5"2"0,-3 1-1 2,4 4 6 0,1-4-1-1,2-4 6 2,1 4-6-1,4 2-3-1,1-7 6 1,4 3-12 0,-2-2-7 0,11-3-12-1,-3 1-6 0,4-2-22 1,8 1-16 1,5 0-15-1,-4-2-14 0,2-4-19-1,12 4-16 2,-1-3-23-1,-11-1-52 0,13-2-50-2,-5 1-63 2,-11-2-65-1,3 1-83 2,-1 1-82-2,-4-4-330 2,2 3-682-1,-2-1 302 0</inkml:trace>
    </iact:actionData>
  </iact:action>
  <iact:action type="add" startTime="38742">
    <iact:property name="dataType"/>
    <iact:actionData xml:id="d23">
      <inkml:trace xmlns:inkml="http://www.w3.org/2003/InkML" xml:id="stk23" contextRef="#ctx0" brushRef="#br0">29787 12526 177 0,'0'0'312'4,"0"0"-7"1,11 8-6-2,-8 1-9 2,3-2-11-2,-1 3-16 0,-2 4-7 0,4 1-19 1,-1 1-19 0,-1 6-16 1,5 0-14-1,-4 4-17-1,-1 0-11 1,1 3-16 0,4-1-16 1,-8-1-9-4,4 4-5 3,0-2-27 0,-1-3-7 0,-2-1-13 1,4 1 11-2,-1-1-16 1,-2 0-22 1,2-8-27-1,0 0-28 0,-6 0-23-3,7 0-20 3,-1-6-24 0,-4 0-39 0,-2 0-34 0,0-3-53 1,5-1-33-2,-4-1-40 2,4-4-234-2,-5-2-559 1,0 0 248-2</inkml:trace>
    </iact:actionData>
  </iact:action>
  <iact:action type="add" startTime="39045">
    <iact:property name="dataType"/>
    <iact:actionData xml:id="d24">
      <inkml:trace xmlns:inkml="http://www.w3.org/2003/InkML" xml:id="stk24" contextRef="#ctx0" brushRef="#br0">30298 13036 288 0,'0'0'283'1,"2"5"-5"4,-2-5-5-2,0 0-3 2,11 2-14-2,-11-2-3 1,0 0 0 1,0 0-15-1,0 0-2 0,8 4-16-1,-8-4-13 0,0 0-10 0,0 0-13 1,8-17-13 0,-9 5-16 1,2-4-9-2,4-3 2 1,-2 8-16 0,0-12-8 0,1 4-1 0,1-9-14-2,-1 1-10 2,1-11-14 0,0 8-6 0,0-9-6 1,-4 7-7-2,3 1-7 1,7-6-10 1,-8 6-2-2,3 3-3 1,1 4-2-1,-2-1-8 0,-1 8 2 2,1 0-3-2,2 5-1 1,-4-4 2 1,3 6 2-1,-6 3-8 0,4 0-1 0,-3-3 2-1,1 4-5-1,-2 3 0 2,0 3-4 1,5-9 2-1,-5 9 3 0,8-1-3-1,-8 1 7 1,16 6 2 1,-8-3-2-1,1 0 1 0,3 4 1-2,2 6-1 2,0-2-6-1,2-1 5 2,-3 1-2-2,7 2-4 1,0 6 4 1,-4-3-1-1,5 3-2 0,2 2 3-1,-2-1-3 0,1-1-3 1,-3-3-4-1,2 3 6 1,2 0 1 1,-4-2-3-1,3 0-2-1,-1 2-3 1,0 0 0 0,0-4 4 1,-3 1-2-3,-1-5 1 2,1 3 0-1,-4-4 0 2,6-1 3-2,-6 2-5 1,0-2-1 1,1-3 2-1,-7-1-4 0,3-2 8 0,0 1 4-2,-4-2 4 2,4 6 8 0,-6-6 4-1,4 0 13 2,-9-2-1-1,15-7-2 0,-7 2 4 0,-5-4-6-1,4-7-2 1,-1 2-2-1,-1-5-3 0,-2-8-5 2,0-3-7-1,-3-9-11 0,-3-2-12 0,0-5-22-1,-5-1-28 2,-3-1-40-2,1 2-36-1,0-4-29 3,-4 3-37-1,4 1-39 0,1 7-37 0,-3 10-33-1,4 0-45 2,-5 6-63-1,5 8-419 0,2-4-889 0,-2 7 393-3</inkml:trace>
    </iact:actionData>
  </iact:action>
  <iact:action type="add" startTime="40083">
    <iact:property name="dataType"/>
    <iact:actionData xml:id="d25">
      <inkml:trace xmlns:inkml="http://www.w3.org/2003/InkML" xml:id="stk25" contextRef="#ctx0" brushRef="#br0">27595 14848 51 0,'-6'-3'334'3,"6"3"-12"2,-8-4-18-4,8 4-20 3,-7-6-18 1,7 6-12-1,5-8-16 0,-5 8-13-1,8-8 4 1,6-1-14 0,6 0-5 0,-4 1-15 1,14-8-9-4,2 2-9 4,7-5-10-2,4 5-17 1,-4 1-15 0,-1-3-20 0,5 7-3 1,-7 1-10-1,-3 0-14-1,-2 5-7 1,3 2-12-2,-4-2-3 2,-1 3-7 0,-3 6-15 0,-5-3-8 1,-4 4-9-1,-2 0-8-1,-1 2 2 1,-3 1-7 1,-6 6-2-4,0 5 4 4,-3 2-16-2,-4 3 3 1,-5 4 11 1,-7 4 0-1,0 6-1 0,-7-2-6 0,3-1-3 0,-6 2 0-1,6 2 7-1,-7-2-1 3,4 4-6-1,-3 0-1-1,-2 2 8 2,8-2-2-1,-1-5 11-1,-3 0-4 2,7-1 1-2,-2 5 2 0,7-14-1 0,2 0 1 2,0-2-2-1,3-4 9-1,0 4-17 2,2 0 5 0,3-9-4-3,0-3 3 3,8 5 3-1,-3-8 1-3,-3 6 4 3,10-8 6 0,-4 4 1 0,7-6-1 1,-1 4 7-1,7-7-4-1,6 3 7 2,4-4 2-1,1-4-1-3,11 1 3 4,1-6 5-1,1-1-3 0,0-4-5-1,-4 4-5 2,-5-5-1-1,-4 5-3 0,-2 0-5 0,-3-5-15 0,2 4-14-3,-1 0-20 4,-6-5-23-2,-3 4-29 2,0 1-29-2,2-8-22 2,0 6-19-1,-5-4-20-1,4 4-25 2,-6 0-38-1,0-1-34-2,1-3-33 2,1-6-32 0,-2 7-292 0,-1-3-672 0,-6 4 298-1</inkml:trace>
    </iact:actionData>
  </iact:action>
  <iact:action type="add" startTime="40654">
    <iact:property name="dataType"/>
    <iact:actionData xml:id="d26">
      <inkml:trace xmlns:inkml="http://www.w3.org/2003/InkML" xml:id="stk26" contextRef="#ctx0" brushRef="#br0">29379 14861 108 0,'0'0'364'2,"-2"-7"-24"3,2 7-20-2,-8-8-13 2,2 4-25-2,6 4-13-1,-19-5-22 2,8 5-22 1,-2 0-24-1,-7 4-15 0,6-4-17-1,0 1-13 2,-2 3-22-2,-4-2-13 2,-2-1-14-2,7 6-19-1,-5 0-7 2,0 2-14 0,4-6-7 0,-5 6-14 0,7-2-2 1,0 3-9-2,-1-3-7 2,5-2-8-2,-1 6-3 2,3-6-5-2,2 0-6-1,-2 0 0 3,6 3 1-2,-3-1-4 1,5-1 4 0,0-6-6 1,4 9 0-1,-3-2 0-1,7-1-2 1,-3 1 13 0,3-3-9-2,2 4 6 2,4-1 2 0,4 0 9 0,-1 4 2 1,6-7 11-2,-1 7-8 2,6 0 10-1,-1-1 3 0,0-3 0 0,4 3 4 0,-3 2-5-3,1-2 4 4,-1 3 1-2,2-3-12 1,-1 4 3 1,-5-2 1-1,0 3 1 0,-8-6-11-1,13 5 4 2,-16-4-2-1,6 6 7-3,-3-4 0 3,-1-2 1 0,-3 6 0 1,-2-7 8-1,3 4 5-1,-7 1 1 1,2-2 4 1,-1 3 11-1,-1 1-5 0,-4-6-2-2,4 3 4 2,-6 2 14 0,0-4 1-1,-1 7 4 1,-6-2 3 0,1-2-4 1,-2 4-5-1,0-3 1-1,-4-3 2 1,0 3-5 1,-12 1-3-4,9-3-8 4,-6 2-9-1,-3-2-5 1,-1-4-7-2,9 1-15 0,-12-1-23 1,9-4-29 0,-3-1-44 1,-7-1-36-1,6-6-51-3,-1-6-53 4,-3 2-66 0,0-5-88-3,4-3-101 2,-3-6-287 1,4 2-818-1,1-4 362 0</inkml:trace>
    </iact:actionData>
  </iact:action>
  <iact:action type="add" startTime="42672">
    <iact:property name="dataType"/>
    <iact:actionData xml:id="d27">
      <inkml:trace xmlns:inkml="http://www.w3.org/2003/InkML" xml:id="stk27" contextRef="#ctx0" brushRef="#br0">25604 14737 272 0,'0'-7'269'5,"0"7"-3"-1,-2-7-3-1,2 7-7 1,0 0-9 0,0 0-7 1,-1-6-18-2,1 6-8 1,0 0-12-2,0 0-15 3,0 0-10-1,0 0-20 0,0 0-6-1,0 0-16 1,0 0-7 1,0 0-14-1,0 0-3 0,0 0 6-1,14 16-6-1,-12-7 0 2,3 5-11 0,-2 4 6 0,3-2-2 0,1 10-4 0,-1 4-3 0,2-2-5 0,-1 13-7 1,-1-2-2-1,-1 0-5-3,3 1-5 4,0 1-6-1,0-1-1-1,0 8-6 2,0-3-2-2,2 2-8 2,-1-2 0-1,2 0-6 0,-1-6-3 0,-4 3-1-1,2 1-1-1,0-5-5 2,2-7-6 0,-3 5 0 0,1-5-2 1,-2-5-5-2,2 4-1 2,-5-6-1-2,2-3-3 2,1-2 0-1,2-5-1-2,-3-1-5 1,-5-1-3 2,2-3-2-2,1-2-13 1,0 0-12 0,-3-1-13 0,3 0-6 1,1-1-13-2,-4-5-18 2,0 3-15-3,0-3-20 2,0 0-28-1,0 0-22 2,0 0-32-1,0 0-29 0,0 0-31 0,-13-20-17-1,11 11-41 1,-3-2-52 1,-3-2-202-1,5-2-605-3,0 1 267 5</inkml:trace>
    </iact:actionData>
  </iact:action>
  <iact:action type="add" startTime="43307">
    <iact:property name="dataType"/>
    <iact:actionData xml:id="d28">
      <inkml:trace xmlns:inkml="http://www.w3.org/2003/InkML" xml:id="stk28" contextRef="#ctx0" brushRef="#br0">25113 15131 43 0,'0'0'212'3,"0"0"-10"2,0 0-7-2,-2-9-5 1,2 9-6 0,0 0-6 1,0 0-11-1,0 0-8-3,0 0-14 4,0 0-7-2,0 0-3 2,0-8-8-2,0 8-7 1,0 0-9 0,0 0-7 0,0 0-8 0,0 0-6 0,0 0-3 0,7-2-4-2,-7 2 1 2,10-7-6 0,-6 3-1 0,4-2-4 0,0 0-1 1,5-2-1-2,2-1 4 1,-1-1 2 0,13-4 2 1,1 0 5-4,2 0 0 3,15-7 10 0,2-1 15 2,2 1-4-3,3-3-2 0,4 2 6 1,-5-4-7 0,5 5-4 1,-1 0-3-2,-1-2-10 2,-1 4 1-3,-6-4-8 2,3 2-9-1,-9 2-5 2,3 3-5-1,-14 3-3 0,-4 0-7-1,4-4-7 2,2 8-5-1,-8-4-2-1,-8 7-6 1,4-1 2-2,-9 1 5 3,2-1-4-1,-7 4-6 0,5-1 10 0,-9 2 4-1,-2 2 1 2,14-5 5-1,-7 4 0-1,-7 1 3 0,0 0-1 0,8-1-3 1,-8 1-6 1,0 0-2-1,0 0-3 0,8-1-6 0,-8 1-8 0,0 0 2 0,0 0-15-1,0 0-8 2,0 0-16-4,0 0-17 3,0 0-22 1,0 0-13-1,0 0-27-1,0 0-21 1,0 0-27 0,0 0-22 1,0 0-34-1,0 0-34 0,0 0-43-2,0 0-53 2,0 0-62-1,0 0-217 1,0 0-660 1,6 7 292-1</inkml:trace>
    </iact:actionData>
  </iact:action>
  <iact:action type="add" startTime="43967">
    <iact:property name="dataType"/>
    <iact:actionData xml:id="d29">
      <inkml:trace xmlns:inkml="http://www.w3.org/2003/InkML" xml:id="stk29" contextRef="#ctx0" brushRef="#br0">26535 15243 22 0,'0'0'260'3,"0"0"-8"2,0 0-15-1,0 0-6-1,0 0-11 1,0 0-17 1,0 0-1-2,0 0-4 1,0 0-10 0,0 0-3-2,32-3-10 2,-18-1-6 0,2 1-8 0,-3-1-4 0,8 3-3 0,8-8 0 1,-2 4-14-2,3-2-20 1,3-5-1 0,-5 8-8-2,1-4-7 2,2 1-17 1,-2-1-9-2,-8 7-8 1,7-7-3 0,-8-1-11 0,-4 7-13 0,3-4-26 0,-9 4-9 1,2 0-15-2,-2-2-17-1,-2 4-13 3,2-1-14-2,-10 1-13 1,8-2-17 0,-8 2-20 0,9 0-19 0,-9 0-19 0,0 0-23 0,0 0-30 0,0 0-16-2,0 0-29 2,0 0-225 1,0 0-499-1,-14 11 222-1</inkml:trace>
    </iact:actionData>
  </iact:action>
  <iact:action type="add" startTime="44252">
    <iact:property name="dataType"/>
    <iact:actionData xml:id="d30">
      <inkml:trace xmlns:inkml="http://www.w3.org/2003/InkML" xml:id="stk30" contextRef="#ctx0" brushRef="#br0">26639 15517 5 0,'-3'3'271'2,"-2"2"-4"0,5-5-8 2,0 3-8 0,0-3-6 1,-2 8-9-2,2-8-11 1,0 0-8 1,0 0-12-2,0 0-11 2,10 4-3-4,-4 0-9 4,-6-4-13-2,28-5 8 1,-11 5-8 0,2-7-10 0,10 2-4 1,2-1-9-2,-4 2-15 1,0 1-12 0,-7 0-11 1,10-4-5-4,-3 2-22 3,-6-2-3 1,-3 6-20-1,-1-5-13 0,0 1-29-1,-1-2-21 1,-4 7-28 0,1-4-35 0,-5 3-35 1,0-1-41-4,-8 2-50 3,16-2-40 1,-6-1-59-2,-7-4-272 1,4 5-612 0,1 0 271 1</inkml:trace>
    </iact:actionData>
  </iact:action>
  <iact:action type="add" startTime="46031">
    <iact:property name="dataType"/>
    <iact:actionData xml:id="d31">
      <inkml:trace xmlns:inkml="http://www.w3.org/2003/InkML" xml:id="stk31" contextRef="#ctx0" brushRef="#br0">25931 16843 143 0,'0'0'273'4,"0"0"-10"-1,0 0-11 2,-6 3-12-2,6-3-16 2,0 0-19-1,0 0-9-3,0 0-19 3,0 0-13 0,0 0-16 1,0 0-17-2,0 0-5 2,0 0-9-2,0 0-6 2,26-3-7-1,-26 3 0 0,20 0-4-1,-8 0-2-1,10-2 1 2,4-3 4 0,7 1-6 1,17-11 3-2,0 8-1 1,4-9 7 0,28-7-7 1,-6 4-5-1,9-4-2-1,14-2 4 2,-3-2-3-3,2 0-2 2,48-10-14 0,-49 9 6-1,44-8-5 2,-48 17-9-1,46-14-3 0,-5 3-2 0,-32 5-8-1,35-7-4 2,-41 10-12-3,43-7-1 2,-45 15-1 0,0-1-3 0,-2-6-4 0,1 9 0 0,0-4-8-1,-7 4-1 2,-1 0-5-1,0 0-4 0,2-2 8-3,-3 9-6 4,-25-3 0-2,-3 1-3 1,0 1 0 0,-9 1-6 0,-1 0 2 0,-19-1 0 0,1 3-2 0,-11 2-3 0,-1 1 6 0,-3-2 1-2,0 2 3 2,-5 0 10 1,0 0 9-1,-8 0 10-1,11 0 11 2,-11 0 3-2,0 0 5 1,10-2 0 0,-10 2-5 1,0 0 0-3,0 0-7 2,0 0-4-1,0 0-9 1,11-2-4 0,-11 2-7 0,0 0-9 1,0 0-13-2,0 0-9 2,10 4-9-2,-10-4-12 0,0 0-18 0,0 0-8 2,0 0-12-2,0 0-26 2,0 0-16-1,8-5-23 0,-5-2-18-1,-3 7-29 1,5-11-31 1,0 4-52-2,-5 2-52 1,1-8-71-2,-1 2-273 2,0-4-711 1,-1 2 314-1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8T15:24:53.631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9486">
    <iact:property name="dataType"/>
    <iact:actionData xml:id="d0">
      <inkml:trace xmlns:inkml="http://www.w3.org/2003/InkML" xml:id="stk0" contextRef="#ctx0" brushRef="#br0">14954 4241 143 0,'-11'0'154'1,"11"0"0"3,0 0-6 0,-13 0 1 1,13 0-1-2,-11-1-3 1,11 1 3 0,0 0-5 0,-15-3 0 0,15 3-5 0,-14 0-1 0,14 0-6 0,-11-1-6-2,11 1-6 2,-15 0-1 0,7-2-5 0,8 2-5 0,-14-2-7 0,14 2-5 0,-21-2-10 0,13 2-7 0,8 0-2 0,-21-1-12 0,8 1 0 0,13 0-3-2,-22 0-5 2,14 0-5 0,-5-2-3 0,-1 0-5 0,-1 2-3 0,-2 0-3 1,-1 2-2-2,3-2-1 1,-5 0-5 1,2 2-2-1,-3-1-3 0,2-1 0-3,-2 0-1 3,-2 2-1 1,3 0-2-2,-9 0-4 1,8-1 0 0,-14 2 2 1,6-2-3-2,-7 7 0 1,4-8 1 0,-1 2 1 0,-9 2-4 1,-1 0-7-3,11-3 11 2,-15 2-5 0,17 0 1-1,-17-1 0 1,7-2 0 0,-5 0-4 1,0 2-1-2,0-2 1 2,-3 5 1-2,3-5-7 1,-8 0 6 1,3 0-3-3,1 2 1 1,-3 2 2 2,-1-4 0-2,0 0-5 1,-4 0 6 0,5 0-4 0,-1 1-3 0,-3 2 6 0,0-2-1 0,5 2-2 0,-4-3 3 1,-3 0 0-4,4 0-1 3,1 0 0 1,3 4-1-1,7-1-3 0,-4-3 0-1,1 0 0 1,-1 0 8 0,12 0-2 0,5 0-1 1,-4 0-2-2,3 4 5 1,6-8 3-1,2 4-2 0,7 0 5 1,2 0 9 0,4 0-5 1,-1-3 0-2,3-1 0 1,8 4-5 0,-15 0-6 0,15 0-3 0,0 0 5 0,0 0-3 0,0 0-5-2,29-12-2 3,-8 3 0-2,6 0-5 2,6 1-1-1,16-3 10 0,4-2-17-1,7-1-4 1,-3 0 2 0,27-5 3 0,4-3-3 0,-1 3 8 0,4 0-9 0,4-4-1 2,3 1 3-5,1 1 2 4,42-13 3 0,-46 14-4-4,40-14 1 4,-44 11-1-1,2-3-2-1,3-1 4 1,46-7-1 1,-57 6-2-2,8 5-1-1,0-3 4 2,5 4-1 0,-4-1 0 1,-7-4-7-2,9 6 15 1,-16-1-9 1,1 1 2-1,-25 7 1-1,0 1 0 1,-5-1 1 0,-1 0-3 0,-7 3-3-2,-14 2 2 2,0 1-4 0,-8 5-8 0,-8-1 0 1,1 3-3-2,-6 1-1 1,-1-3 7 0,1 0 3 1,-8 3 4-2,0 0-2 1,0 0 3 0,0 0-3 0,-37 12 4-2,9-1 2 2,-18 3 0 1,-2 1-1-1,-13 4 1-1,-13 7 3 1,-11 2-1 0,-2-3-1 1,1 3 1-1,-6-4 2-1,-6 7-1 1,2-2 2 0,-51 12 1-2,49-17 2 2,-40 17-3 0,1-8 1 1,3 4 1-2,34-12 1 1,-49 14-3 1,11-7 1 0,-6 1 0 1,9 0 2-5,37-11 2 3,-43 13 8 1,41-17-8 0,-1 9-1-3,8-9 4 1,-42 20-1 1,49-20-4 0,-6-1 0 0,2 2 1 2,5 1 3-6,0 0-2 4,24-11-1 1,2 0-2 0,0 4 0-1,4-1 7-1,1-3-5-2,1-5 1 3,19 0 0 0,3-1 5 0,-4-2-8 0,14 4-3 0,7-2 12 1,-1-3-1-2,3 0-4 1,4-1-2 0,8 1-11 1,-4-7 9-2,4 7-2-1,18-8 1 3,3 0 0-2,8-4-2 1,12-7 2 0,11-2-2 1,2 5 3-2,25-10-6 1,1 1 0 0,7 2 3 0,3-4-4 0,-5 1 5 1,3 0-4-1,3 2 2-3,-6-1-2 3,12-2 6 0,7 5-4 2,32-12 13 0,-44 9-11-6,2 1-1 7,-1-2-2-6,5 2-1 4,-3 1 5 0,-2-1-3-1,-1 3 0-1,-6 1 5-2,-6 1-1 3,-3 0-1 1,-14 5-2-2,14-2-2 1,-27 4 5 0,3 2 3 0,-10-1-6 0,7 1 0 1,-21 4 0-2,-2 0 0 1,-5 2 3 0,-2 1-2-2,-12-2-1 2,4 5 1 0,-2-2 6 1,-4 0-6-2,-6 2 7 1,0 0 0 0,0 0-6 1,0 0 1-2,-35 9 1 1,6-3-1 0,-14-3 2 0,-7 9-2-2,-6-1 2 2,-21 4 0 0,-5 0-4 0,-8 1 1 0,1-2 2 0,-11 1-3 0,1 4 7 0,-43 4-7 0,45-5 3 1,-5-3 1-2,-34 5 0 1,35-4-5-2,3 1 6 4,-1-2-1-2,-1 3 1 0,6-3-5 3,-6 1 5-7,5-4-1 6,2-2-2-5,10 1 3 3,20-4 2 0,-12 5-4 1,17-8 4-2,10 6-5 0,2-4 4 2,1-5 1-1,16 2 6 0,2-3-8 0,4 3-1-1,4-3 1 0,9 2-4 1,1-2 1 0,-1 2-1 0,10-2-8 0,-15 0 9 0,15 0-7 0,0 0 0-1,0 0 4 0,25-9 6 1,-8 6-7 0,17-4-3 0,11-4 6 0,6-1-7 1,5 4 1 0,5-6 0-1,21 0 1 2,3-2-2-6,5 0 1 3,-3 3-1 2,-1-6-1 1,6 3 5-6,4 0-4 4,-5 0 3 0,9 3 3 0,-7-2-1 0,5-2-2 0,-4 3 1 0,6 4 0 0,1-6-1 0,-10 5-1-2,1 1 2 2,-5 2 3 0,-2-4 0 0,-5 1-3 0,-2-1 3 1,-21 9 0-2,26-5 2 1,-28 0-4 1,-1 1 0-1,-3 0 1-1,-1 4 0 1,0-2 0 0,-16-2 1-1,-7 5 1 0,-8 0 1 2,2-1-3-2,-10 3 0 1,4-1 4 0,-7 0 0 0,0 1 4 0,-8 0 0 0,0 0-1 0,0 0 1 0,0 0-3 0,-29 5 0-1,-2-1 1 1,-18 8-1-1,-1-2 0 1,-13 8 0 0,-15-1 2 1,-9 2-4-1,0 2 2-1,-9-2 5 1,0 0-6 0,0-2-1 1,1 0 1-2,-48 7-1 0,48-7 0 0,2 2-2 1,-9-1 1 0,5 1 0 3,0 0 0-6,-3 0 0 4,5-4 0-1,1 7-1 1,4-6 2 0,5-2-6-2,-2 0 6 0,28-3 1 1,3-2 6-2,-7-1-7 3,14-1-3-1,5 1 3 0,10-4-2 0,6-3 3 0,7 3-1 1,5-2 3-4,0-2-4 3,6 3-3 0,4-1-3 0,6-2-2-1,0 0 6 0,0 0 0 2,0 0 2-2,38-11-5 1,4 1 1 1,3 1 2-1,11-3-1-1,23-5-1 1,1 3 1 1,-2-1 1 0,9 0 1-1,-4-3 2 0,6-1-5-3,5 5 4 4,1-2 2 2,43-9-5-7,-42 6 2 5,5 2-1-1,44-9 3 2,-46 10-2-5,42-5-1 2,-38 2 0 1,-4 5-2 0,1-3 4 0,41-5 2-2,-48 10-1 2,7-2-1 0,-2-1 11 1,-5 4-9-2,-4-1-1 1,3 3-3 0,-5-3 3 1,-4 1-3-2,-3 2 2 2,-19 6 0-2,-3-1-2 1,-2-4 2-2,-5 5 0 3,-6-1-1-2,-1 1 0 1,-11 0 0 1,-10 3 2-2,-2 0-3 1,-7 0 1 0,5 0-2 1,-9 0 3-2,-4 0 2 1,6 2-3 0,-12-2 3-2,9 1 6 2,-9-1 0 0,10 3 0 0,-10-3 4 0,0 0-4 1,0 0 3-2,0 0 0 1,-23 4-2 0,15-1 0 1,0 1 2-2,-6-2-3 1,1-2-1 0,-1 3-3-2,-2 0 5 2,-4 0-3 0,4 3-6 0,-3-3 1 0,5-3 3 0,1 2-4 1,-6-2 1-1,6 2-2-1,-2 0-8 1,4 1-7 0,3-2-14 1,8-1-23-3,-16 0-31 2,16 0-45-1,-13 1-57 1,13-1-78 0,0 0-248 0,0 0-554 1,-14-5 245-1</inkml:trace>
    </iact:actionData>
  </iact:action>
  <iact:action type="add" startTime="36760">
    <iact:property name="dataType"/>
    <iact:actionData xml:id="d1">
      <inkml:trace xmlns:inkml="http://www.w3.org/2003/InkML" xml:id="stk1" contextRef="#ctx0" brushRef="#br0">24014 7739 77 0,'0'-10'263'2,"0"10"-11"1,0-9-6 1,0 9-12 1,-2-7-6-2,4 0-10 1,-2 7 1 0,0-10-4 0,0 10-5 0,3-7-16 0,-3 7 5 0,-3-6-17-2,3 6 0 2,0 0-24 0,-2-4-6 0,2 4-12 0,0 0-14 0,0 0 1 0,0 0-14 0,0 0-14 0,0 0-11 0,0 0-4 0,0 0-10-2,0 0-10 2,0 0-2 0,0 0-9 0,0 0-4 0,0 0-3 0,-1 17-3 0,1 0-4 1,0-2-1-2,0 4 0 1,0 9-2 0,-7 3-5-2,6 11 5 3,-2-1-9-1,1 8 3-1,0 0-2 2,-6 5-4-1,5 0 2-1,2 3-6 1,-1 15-1 0,2-16 3 2,0 15 0-4,-2-18 0 0,-1 2-5 2,3 20 7 0,7-22-13 0,-6 4 4 1,4-5-3-2,1 3-3 1,-4-3 2 0,4-5 5 0,2-1-11 0,-1-1 2 0,1-3 4-2,-6-10-7 2,4-2 4 0,2-3-2 0,-3-1 2 0,0-1-1 1,1-1-2-2,-3-6 1 1,2 0 1 0,-2-4-6 0,-3 1 4 0,0-2 4-2,3-5-1 2,-3 3 0 0,2-3-1 0,-2-1-4 0,2 2 6 0,-2-6 0 0,0-3-5 0,0 7 2 0,0 0-11 0,0-7-15 0,0 0-23-2,0 0-21 2,0 0-41 0,0 0-24 0,-16-14-23 0,9 6-35 0,2 1-30 0,2-4-29 0,-3-5-34 0,1-1-24 1,-1 2-257-1,4-6-606-3,-1 2 268 3</inkml:trace>
    </iact:actionData>
  </iact:action>
  <iact:action type="add" startTime="37436">
    <iact:property name="dataType"/>
    <iact:actionData xml:id="d2">
      <inkml:trace xmlns:inkml="http://www.w3.org/2003/InkML" xml:id="stk2" contextRef="#ctx0" brushRef="#br0">22835 8207 38 0,'-13'1'125'3,"13"-1"1"1,-8-4-6 0,0 0-10 0,8 4-1 0,-6-2-5 0,6 2 0 0,0 0-8 0,0 0 5 0,0 0 0 0,-13-5-3 0,13 5 1-2,0 0-5 2,0 0 5 1,-5-1-3-2,5 1 5 1,0 0 2 0,0 0 0 0,0 0-3 0,0 0 1 0,0 0-5 0,-2-9-3 0,2 9-7-1,0 0-6 0,0 0-10 1,7-10-4 0,-1 3-9 1,7-4 0-2,1 0-3 1,9-8 3 0,12-4-1 0,9 1 5 0,2-3 1 0,7-1 1 0,26-12 4-1,-2 0 0 2,1-2-3-3,9 2 8 2,-1 0-8 0,6 0-2 1,3-3-4-2,-4 3-4 1,0-2 3 1,7 7-6-1,-5-4-3-1,-6 5 0-1,0-4-6 2,-9 5-3 0,3 7 1 0,-8-2-11 0,-18 7 3 0,1-2-3 1,-5 5-4-1,-4 4 1-1,1-5-5 1,-5 4-6 1,-9 2 4-2,8 0-5-1,-13-4-3 2,-1 11 7 0,0-3-8 0,-14 3 2 1,5-2-1-2,-7 3-4 1,-1 1 4 0,-3-1-1 1,-2 2 11-1,-6 1-3-1,12-4 3-1,-12 4 9 2,9 0 7 0,-9 0-9 0,0 0 9 0,0 0-7 0,0 0 3 0,0 0-6 0,0 0-4 0,0 0-3 0,0 0-6 1,0 0-17-4,0 0-15 3,15-2-27 0,-15 2-17 0,0 0-32 0,0 0-27 0,0 0-32 0,0 0-39 0,0 0-45 0,0 0-38 0,4 6-30 0,-4-6-205 0,5 1-551-2,-5-1 245 2</inkml:trace>
    </iact:actionData>
  </iact:action>
  <iact:action type="add" startTime="38216">
    <iact:property name="dataType"/>
    <iact:actionData xml:id="d3">
      <inkml:trace xmlns:inkml="http://www.w3.org/2003/InkML" xml:id="stk3" contextRef="#ctx0" brushRef="#br0">24683 8591 74 0,'0'0'232'3,"0"0"-7"1,0 0-11 0,29-14-6 0,-16 9-7 0,6-6-3 0,5-1-8 0,5 2-7-2,0-4-5 2,14-2-12 0,7 0-14 0,-7-2-20 0,4 2-11 0,-1 2-11 0,1-1-14 0,-1 1-7 0,-2 2-14 0,-3 0-2 0,6 5-6-2,-17 0-8 2,-1 2-8 1,5 1-20-2,-8 0-22 1,1 1-17 0,-6 3-30 0,-5-1-32 0,-3-1-33 0,-5 2-30 0,5 2-22 0,-4 2-12-2,-9-4-16 2,5 6-19 0,-10 1-145 0,5-7-373 0,-19 9 165 0</inkml:trace>
    </iact:actionData>
  </iact:action>
  <iact:action type="add" startTime="38451">
    <iact:property name="dataType"/>
    <iact:actionData xml:id="d4">
      <inkml:trace xmlns:inkml="http://www.w3.org/2003/InkML" xml:id="stk4" contextRef="#ctx0" brushRef="#br0">24709 8884 129 0,'-3'6'194'2,"1"-5"3"2,2-1-2 0,0 0 4-2,0 8 4 2,0-8 6 1,13 3 2-2,-13-3-13 1,24-6-9 0,-5 0-16 0,12-1-9 0,-1 0-15 0,4-7-17 0,6 3-11 0,3-2-10-2,-4 0-11 2,2 1-15 0,1 2-11 0,-8 1-24 1,-2 2-29-2,10-1-45 1,7-4-41 0,-5 5-49 0,1-1-56 0,8-7-53 0,-7 4-195-2,9-1-454 2,-4-1 201 0</inkml:trace>
    </iact:actionData>
  </iact:action>
  <iact:action type="add" startTime="38913">
    <iact:property name="dataType"/>
    <iact:actionData xml:id="d5">
      <inkml:trace xmlns:inkml="http://www.w3.org/2003/InkML" xml:id="stk5" contextRef="#ctx0" brushRef="#br0">26000 8003 121 0,'5'-9'251'2,"8"-6"-15"2,0 3-17 0,9-6-7 0,1 2-6 0,4-2-12 0,10-3-9 0,6 1-10 0,5 1-11 0,0 0-11 0,-3-2-6 0,5 7-15-2,1-2-10 2,6 0-10 0,-4 1-7 0,-1 3-14 0,-3 5-6 0,-4 1-9 0,-4 1-14 0,-9 3-4 0,-1 0-5 0,-12 2-7 0,2 0-2-2,0 4-8 2,-5 0-3 0,-3 7-5 0,0-8-4 0,-5 9 1 0,-2 3-2 0,-6 3-3 0,-2 1-1 0,-10 7-3 0,3 2-5 0,-8-2 1 0,-12 14-1-1,3-1-3 0,-6 2 1 1,7 1 2 0,-9 1-3 0,3-5 7 1,-1 4-9-2,2-1-1 1,1 0 1 0,2 0-1 1,-1-2 3-2,-1 1-5 0,2-2 3 0,5 0-5 1,-7 3 2 0,6-4-9 0,3-3 9 0,2 3 0 0,0-10-1 0,5-1-1 0,5-2 4 0,-1 2-3 0,2-9-1-1,-1 8 1 0,7-8 0 2,-2 2 5-2,3-1-3 1,0-5 1 0,3 2 3 0,2-4 6 0,1-2-1 1,0-1 4-2,6 1 2 1,0-1 5 1,6-2 1-4,6-5-2 3,8-2 14 0,0-4 1 1,18-4 1-2,6-3 5 1,-1-2-2 0,3-3 3 0,1 3 3 0,-1-4-8 1,1-2-3-2,-4 5 1-1,1-3-12 2,-7 8 3 0,1-6 2 1,-5 2-8-2,0 5-3 2,2-1-5-1,-19 5-16-1,5-2-17 1,-8 2-27 0,2-2-20 0,-6 5-20 0,-1-1-28-2,-4 1-33 2,0 1-30 1,1 1-31-2,-5-3-42 1,-1 2-24 0,-3 1-219 1,-8 0-532-2,13-3 235 1</inkml:trace>
    </iact:actionData>
  </iact:action>
  <iact:action type="add" startTime="39498">
    <iact:property name="dataType"/>
    <iact:actionData xml:id="d6">
      <inkml:trace xmlns:inkml="http://www.w3.org/2003/InkML" xml:id="stk6" contextRef="#ctx0" brushRef="#br0">28301 8010 208 0,'0'-4'267'3,"0"4"-16"1,0-6-16 0,0 6-15 0,-14-6-19 0,5 3-12-2,-5 3-15 2,-5 3-15 0,-4 1-12 0,-6 1-15 0,2 1-12 0,-8 5-8 0,-4 1-15 0,-4-1-9 0,3 6-8 0,-2-3-10 0,-1 5-5-1,14-5-8 0,-8 7-7 1,7-5-3 0,-9 4-6 0,17-6-2 0,-7 1-10 0,2 1-5 0,4 1-3 0,2-3-5 0,5-1-3 0,2-4-6-1,4-2-4 0,-1 4-3 1,4-3-6 0,4-2 1 0,-2 1 2 0,5-1 2 0,0 1-1 0,8-2 2 0,-8 0-1 0,7-1 2-2,6 3-1 2,3-2 3 0,1 2 2 0,3-2 6 0,1-2 5 0,6 3 5 0,2-2 4 0,1 2 1 0,4-3 7 0,-5 0 5 1,3 0 3-2,0-2 1 0,-3 3 0 0,6-1 9 1,-1 5-8 0,-5-5 5 1,0 2-4-2,1 2 0 2,-1-7-6-2,-2 3-2 1,-11 3-6 0,5 0 1 0,-2 1 0-2,-1 0-7 2,-7 1 2 1,4 1-6-2,-7-5-2 1,4 6 3 0,-10 1 5 0,9-1-1 0,-4 0 5 0,-4 1-2 0,-3 3 5 0,0-1-3-2,0 0 0 2,-2 2 1 1,-2-3-4-2,-4 4 6 2,1-1-2-2,-3-1 3 1,-2 0-2 0,-1 2 9 1,0-5 3-2,-1 2-7-1,-6-1 0 2,1 1 5 0,-8-2-4 0,3 1-3 0,-4-2 2 0,4 2 2 0,-6-8-5 0,-2 3-1 1,1-4-1-1,-1 6-8 0,2-4 3-3,-1-5-8 3,1 0-27 0,1-2-31 0,3-1-28 0,2-2-27 0,3 3-40 1,2 0-39-2,-2-1-55 2,4 1-72-1,5-3-337-1,-1 3-690-1,7-7 306 2</inkml:trace>
    </iact:actionData>
  </iact:action>
  <iact:action type="add" startTime="42737">
    <iact:property name="dataType"/>
    <iact:actionData xml:id="d7">
      <inkml:trace xmlns:inkml="http://www.w3.org/2003/InkML" xml:id="stk7" contextRef="#ctx0" brushRef="#br0">24665 10878 136 0,'0'0'252'5,"-3"-9"-24"-2,3 9-20 1,0 0-19 0,0 0-17 0,0 0-13 0,0 0-16 0,0 0-9-2,0 0-17 2,0 0-8 0,-9 24-10 0,5-13-7 0,1 1-5 0,2 3-5 0,-4 3-3 0,0 2-10 0,2 6-4 0,-4-1-2 0,6 2-3-2,-2 2-2 2,1 2-3 0,-4 6-1 0,2 1-2 0,-2 3-7 0,1-1-1 1,-3-2-5-2,8-5-1 1,-2-4-5 0,-2 9-3 0,4-9 0-2,-2 10-4 3,2 6-4-1,-2-13 0-1,2 6 0 1,0-8-2 1,-4 11-1-2,4-10-1 1,8 9-1 1,-8-11-2-2,4 2-2 1,-2-3-2 0,-2 0 2-2,6-2-4 2,-4-7-1 0,3 1-1 0,-5 6 4 0,0-5-1 0,0-5 0 0,1 3-3 0,-1-2-2 0,0-1 1 1,5 0 0-2,-5-7-1-1,0 2-2 2,0-2 3 0,0-1-1 0,0 0-2 0,0-4 2 0,0-4 3 0,2 10 5 0,-2-10 9 0,-2 9 9 0,2-9 6 0,0 0 3 1,0 0-3-4,0 0-4 3,0 0 2 0,0 0-4 0,-11-20 0 0,8 9 3 0,-4-3 0 0,-1-2-5 0,-3-6 0 0,3-9-5 1,3 3 3-2,-11-15-2-1,8 0-7 2,-5-2 0 1,1 0 0-2,2-2-3 1,4 1 1 0,-2-7-3 0,1 4 2 1,-2 1-1-2,5-3-1 2,4 0 10-2,-5 1-10-1,5 1 6 2,0 3-2 0,9 1 1 0,-3 0-7 0,4 0 13 1,-2 3-4-2,6 1-6 1,0 3 4 0,1-2 3 0,7 2-4 1,-2 2 7-2,7 4-6-1,-5 0-8 2,7 0 1 0,-6 10-9 0,6-5 7 0,6 1 3 0,0-2-8 0,0 4 7 1,1 1-3-2,5 1-3 1,-12 8-6 1,0-3 3-4,2 6 0 3,-4-2-1 0,-1 4 9 0,-1-3-7 0,1 5-2 0,-5 2 0 0,-4-2 2 1,4 0-4-2,-6 4 6 1,-6-1-7 0,3 1 2 0,0 1 1-2,-3 2-4 2,-1 0 0 0,-8 0 2 0,14 0-2 0,-14 0 4 0,13 0 0 0,-4 2 0 0,-4 5-3 0,3-5-4 0,-3-1 11 0,1 3-8-2,-6-4 1 2,10 7-6 0,-5-3-2 0,-2 2-13 0,4-3-14 0,-1 3-21 1,-4-2-25-2,4 2-24 1,-1-1-29 0,1 0-39 1,-1 2-47-4,0-2-46 3,1 1-269 0,1-3-580 0,-4 2 256 0</inkml:trace>
    </iact:actionData>
  </iact:action>
  <iact:action type="add" startTime="43534">
    <iact:property name="dataType"/>
    <iact:actionData xml:id="d8">
      <inkml:trace xmlns:inkml="http://www.w3.org/2003/InkML" xml:id="stk8" contextRef="#ctx0" brushRef="#br0">24178 11628 5 0,'-5'4'191'3,"2"-1"-6"1,-4 1-5 0,7-4-4 0,-6 4-5 0,6-4-8 0,-2 5-7-2,2-5-10 2,0 0-7 0,0 0-6 0,0 0 1 0,7 7 1 0,-7-7-4 0,14 0 2 0,1 0-3 0,-1-4-1 0,7 0 2 0,0-2-6-2,8-2-5 2,-5-1-1 0,8-1 3 0,-2 1-14 0,4 0-4 0,8-4-12 0,-13 4-4 0,11-5-5 0,-7 4-12 0,1 1-3 0,8-3-3-2,-12 3-11 2,-1 1-4 1,5 0-2-2,-9-2-6 1,4 1-5 0,-1 2 2 0,2-1-3 0,-11 5-10 0,9-2-6 0,-12 2 5 1,5-5-2-4,-7 5-5 3,-1-2-1 0,1 3-1 0,-6 1-1 0,3 1-7 0,-6-3 5 0,7 0-14 0,-4-1-2 0,-2 3-17 0,-6 1-12 0,16-7-13-2,-5 6-23 2,-1 0-21 0,1-1-27 0,0-2-37 0,7 0-42 0,0 0-46 0,2-3-40 0,1 3-215 1,2-3-538-2,6-1 238-1</inkml:trace>
    </iact:actionData>
  </iact:action>
  <iact:action type="add" startTime="44023">
    <iact:property name="dataType"/>
    <iact:actionData xml:id="d9">
      <inkml:trace xmlns:inkml="http://www.w3.org/2003/InkML" xml:id="stk9" contextRef="#ctx0" brushRef="#br0">25768 11324 256 0,'0'0'253'4,"0"0"-8"0,21-9-13 0,-13 6-12-2,-2-1-14 2,2-3-15 0,6 0-14 1,1 3-15-2,-1-3-15 1,1 3-12 0,4-2-14 1,-3-3-17-2,3 8-6 1,-3-6-15 0,4 5-18 0,-4-3-26-1,-2 4-34 0,-3-1-34 1,-1 2-43 0,1 0-39 0,-3 2-30 0,-8-2-38 0,18 1-190 0,-13 3-398 1,-5-1 177-2</inkml:trace>
    </iact:actionData>
  </iact:action>
  <iact:action type="add" startTime="44223">
    <iact:property name="dataType"/>
    <iact:actionData xml:id="d10">
      <inkml:trace xmlns:inkml="http://www.w3.org/2003/InkML" xml:id="stk10" contextRef="#ctx0" brushRef="#br0">25662 11669 226 0,'0'0'272'3,"-3"4"-14"1,3-4-13-1,0 0-13 1,0 0-9 0,0 0-11 0,0 0-12 0,24-7-13 0,-10 2-13-2,4-4-11 2,7-1-13 0,-1-3-20 0,2 3-17 1,3-2-6-2,1 3-13 1,3 1-9 0,-3-5-20 0,2 4-28 1,0 0-33-2,2-2-38 2,-4 2-53-4,-1-1-55 3,18-6-64 0,-2 1-246 0,3 6-488 0,-6-6 216 1</inkml:trace>
    </iact:actionData>
  </iact:action>
  <iact:action type="add" startTime="44638">
    <iact:property name="dataType"/>
    <iact:actionData xml:id="d11">
      <inkml:trace xmlns:inkml="http://www.w3.org/2003/InkML" xml:id="stk11" contextRef="#ctx0" brushRef="#br0">27220 10112 96 0,'3'-8'284'3,"-2"3"-3"1,-1-1-8 0,5 0-10 0,-5 6-7 0,2-6-21 0,-2 6-15 0,6-3-17 0,-6 3-25 0,0 0-18 0,0 0-13-2,0 0-15 2,0 0-7 0,2 19-9 0,-2-7-8 0,0 5-9 0,0 8-4 0,-2-1-9 0,1 7 0 0,-4 0-13 0,5 5-2 0,-2-5-4-2,-7 7-10 2,5 7-2 0,-2-2-1 0,4 4-6 0,-2-5-3 0,2 1-2 0,-4 0-9 0,6-2 0 1,0-1 2-2,0-9-8 1,0 1-1 1,3-4-3-4,0-1-6 3,-3 0 2 0,0-3-2 0,2-5-2 0,4-1 1 0,-1 1-5 1,-4-5 1-2,3 2-3 1,-1-7-8 0,-2 4-12 0,-1-6-24-2,7-1-29 2,-7 4-32 0,0-6-39 0,5 3-36 0,-5-7-47 0,0 0-59 0,0 5-269 0,0-5-589 0,0 0 260 0</inkml:trace>
    </iact:actionData>
  </iact:action>
  <iact:action type="add" startTime="45105">
    <iact:property name="dataType"/>
    <iact:actionData xml:id="d12">
      <inkml:trace xmlns:inkml="http://www.w3.org/2003/InkML" xml:id="stk12" contextRef="#ctx0" brushRef="#br0">26636 11467 197 0,'-7'3'195'4,"2"2"-5"0,5-5-7 0,-8 7-11 0,8-7-4 0,0 0-10 0,0 0-11 0,-1 7-14 0,1-7-4-2,0 0-1 2,0 0-2 0,22-1-1 0,-7-2 6 0,6-4-7 0,9-4 4 0,13 0-6 0,4-5-4 0,-1 1-3 0,11 0-2 0,3-6 0-1,14 1-11 0,-16 5-8 1,0-2-4 0,25-5-4 0,-6 3-2 0,-19 6-10 0,1 0 2 0,20-3-4 0,-21-1-7 0,3 8-5 0,-4-8 7-2,0 10-5 2,-6-3-8 1,2-2-3-2,-5 7-2 1,2-2 2 0,-7 0 0 1,-9 3-7-2,-5-4-3 1,0 2 0 1,-9 5-8-2,1-3 5-1,-3 1 0 3,0 1-2-2,-9 0 4 1,2-1 8 0,1 3-1 0,-6-4 1 0,-6 4 4 0,14 0 0 1,-7-3-5-2,-7 3-2 2,0 0-3-2,0 0-8-1,11 0-5 2,-11 0-26 0,0 0-36 0,0 0-37 0,3-6-33 0,-3 6-42 0,0 0-49 1,0 0-53-2,-4-9-64 2,4 9-70-1,0 0-199-3,-4-9-628 3,4 9 278 0</inkml:trace>
    </iact:actionData>
  </iact:action>
  <iact:action type="add" startTime="45720">
    <iact:property name="dataType"/>
    <iact:actionData xml:id="d13">
      <inkml:trace xmlns:inkml="http://www.w3.org/2003/InkML" xml:id="stk13" contextRef="#ctx0" brushRef="#br0">27677 11802 47 0,'0'0'321'2,"0"0"-9"1,1-5-13 1,-1 5-15 0,0 0-21 0,0 0-21 0,0 0-20 0,0 0-20 0,2-7-18 0,-2 7-20 0,0 0-11-2,0 0-19 2,0 0-14 0,0 0-12 0,-3 26-8 0,-2-11 1 0,0 1-21 0,2 1-4 0,-2 7-8 0,-3 2-6 0,0 0-8 0,0 0-5-2,2 7-4 2,-1 3 3 0,1-6-2 1,-1-1-12-2,4 2-1 1,-2 9-2 0,-1-11-2 0,4 1-5 0,-4 9-1 0,6-9-2 1,0 7 1-4,0-9-5 4,0 0-3-2,0-2 8 1,-2 0-14 1,2-2 6-1,2 3-5-1,-2-7 8 2,0-3-5-2,-2 0-1 1,2-3-4 0,0-2 0-2,2-2-4 2,-2 0-1 0,0-1 3 0,0-3-17 0,0 1-3 1,0-1-13-2,0-6-12 2,0 7-11-2,0-7-11 1,0 0-11 0,-2 7-21-2,2-7-26 2,0 0-29 0,0 0-23 0,0 0-21 0,0 0-13 0,0 0-17 0,0 0-3 0,-12-20-189 0,4 17-448 1,3-5 198-2</inkml:trace>
    </iact:actionData>
  </iact:action>
  <iact:action type="add" startTime="46225">
    <iact:property name="dataType"/>
    <iact:actionData xml:id="d14">
      <inkml:trace xmlns:inkml="http://www.w3.org/2003/InkML" xml:id="stk14" contextRef="#ctx0" brushRef="#br0">26875 12080 174 0,'0'0'208'2,"0"-5"-10"2,0 5-6 0,0-10-8 0,0 5-9-2,0 5-6 2,6-11-8 0,2 4 0 0,3 4-4 0,-1-6-2 0,4 1-2 0,6-1-10 0,2-1-1 0,5-1-6 0,2 0-5 0,2 0-1-2,12-5-9 2,-1-1 1 0,1 7-6 0,7-11-2 0,4 9 0 0,-2-2-5 0,5-2-4 0,22-3-6 0,1 0-4 0,2 0-4 0,-24 4-2 0,19-6-11-2,2 2-3 3,-4-4-7-2,-13 13-13 1,-2-4 4 0,-1-3-11 0,-4 6 6 0,3 0-14 0,-10 0 3 0,-3 3-9 1,-15 2-3-4,2 0 4 3,-6 0-13 0,-5 3-2 0,-4-1-3 0,-2 4 6 0,-1-1-2 0,-6-1-4 0,5-3-1 0,-7 4 6 0,2-2 5-2,-8 3 1 3,9-1 1-2,-9 1 1 1,0 0 8 0,9-2-7 0,-9 2-5 1,0 0 1-2,0 0-13 1,0 0-14 0,0 0-25 0,0 0-26-1,0 0-36 0,0 0-20 1,0 0-37 0,0 0-38 0,0 0-43 0,0 0-56 0,0 0-49 0,0 0-260 1,-21-9-640-2,21 9 284 1</inkml:trace>
    </iact:actionData>
  </iact:action>
  <iact:action type="add" startTime="48715">
    <iact:property name="dataType"/>
    <iact:actionData xml:id="d15">
      <inkml:trace xmlns:inkml="http://www.w3.org/2003/InkML" xml:id="stk15" contextRef="#ctx0" brushRef="#br0">24900 14192 87 0,'0'0'290'2,"-4"-10"-10"2,4 10-7 0,0 0-15 0,0 0-13 0,0 0-17 0,0-8-23 0,0 8-14 0,0 0-24 0,0 0-13 0,0 0-15-2,0 0-15 2,0 0-9 0,0 0-11 0,0 0-9 0,0 0-10 0,7 26-8 0,-5-11-3 0,-2-1-7 0,0 3-8 0,4 1-1-2,-2 8-7 2,3 0-4 0,-2 1-2 0,2 1-6 0,-5 4-4 0,1 7-1 0,6 0-3 0,-6-9-6 0,3 8-8 0,-1 1 5-1,3 3-1 0,1-3 2 2,-6 3-4-1,4-11-5-1,-2 5 0 1,-3-5-2 0,3 8-3 0,-1-8 3 0,1-2-6 0,0-1 4 0,-3-2-2-2,4 0 1 2,-4-3 2 0,3-5-9 0,-3-1 3 0,2-3-1 0,-2 1 3 0,1-5-12 0,-1-4 14 0,0 3-5 0,0-4 4-2,0 2 2 3,0-7 7-2,0 0-3 1,-1 5 5 0,1-5 3 0,0 0-4 0,0 0-1 0,-5-17 1 1,-2 3-7-2,4 0 5 1,-2-5 4-2,-3-5-4 2,0-16-1 0,-1 1 2 1,-3-3-12-1,3-5 6-1,-4 1-4 1,-2-6 1 0,3 0-4 1,-3-1 0-2,7-1 3 2,-3 1-6-3,8 4 5 1,-9-2-2 1,12 4-2 0,-1 0 3 0,1 2 2 0,6 0 11 0,2 2-7 0,0 1-1 0,5 1 6 0,3 5-3 1,2 8-3-4,-2-10 1 4,-3 12 2-2,3 2-9 1,5-2 5 1,1 2-1-2,5-7 1 1,-4 8-2 0,11-4-5 0,-2-3 1 0,1 4-1-2,3 2 6 2,-1 0-2 0,-8 8 4 0,2-3-9 0,0 2 3 0,-2 2 0 0,-1 5-4 0,1-3 4 0,-8 3-1 0,-1 7-1 0,3-8 2-2,-7 8-3 2,-1-2 5 0,-3 1-3 0,3 1 1 0,-5-1-8 0,1 4 4 0,-4-2-3 1,-5 2 4-2,19 0 0 1,-19 0 6 0,10 2-13-2,-4-2-6 2,-6 0-22 0,13 5-16 1,-13-5-20-2,8 3-24 1,-1 1-23 0,-2 1-25 0,-2 1-30 0,3 1-36 1,-1-4-20-2,-3 2-34 1,4 2-245-2,-6 1-548 2,2-2 243 0</inkml:trace>
    </iact:actionData>
  </iact:action>
  <iact:action type="add" startTime="49415">
    <iact:property name="dataType"/>
    <iact:actionData xml:id="d16">
      <inkml:trace xmlns:inkml="http://www.w3.org/2003/InkML" xml:id="stk16" contextRef="#ctx0" brushRef="#br0">24725 14563 109 0,'-7'7'197'2,"3"1"-11"2,2-3-11 0,-4 0-8 0,2-3-9 0,4-2-9 0,-6 11-7 0,6-11-9 0,0 0-13 0,2 4 6 0,-2-4-3-2,14 1 3 2,-8-1 1 0,14-2-3 0,1-1 0 0,3-8-3 0,4 3-5 0,3-5 2 0,11-6-7 0,4 2-7 0,-3 2-3 0,-4 1-9 0,4-4-9-2,-4 6-6 2,-7 2-9 1,3 3-4-2,-6 0-7 1,0-3-7 0,-2 3-4 0,-6 3-5 0,0 0-6 0,0-2-1 0,-5 3-6 0,-5 0-3 0,-1-1 1-2,-1 1-4 2,3 1-3 1,-4-2 1-1,0 1-8-1,-8 3 2 1,8-3-2 1,-8 3-5-2,8-3-8 1,-8 3-17 0,0 0-26 0,9-1-22 0,-9 1-32-1,0 0-37 1,0 0-40-1,12 0-36 2,-12 0-47-1,11-2-207-1,2 1-502 1,-4-3 223 0</inkml:trace>
    </iact:actionData>
  </iact:action>
  <iact:action type="add" startTime="49987">
    <iact:property name="dataType"/>
    <iact:actionData xml:id="d17">
      <inkml:trace xmlns:inkml="http://www.w3.org/2003/InkML" xml:id="stk17" contextRef="#ctx0" brushRef="#br0">26117 14450 45 0,'0'0'261'4,"0"0"-13"0,0 0-12 0,0 0-10 0,0 0-7 0,20-14-11 0,-11 10-13-2,9-2-9 2,8-4-14 0,-6 4-16 0,3 0-11 0,-2-3-15 0,6 2-15 0,2-3-10 0,-2 3-14 0,-6 1-4 0,6-1-11-2,-7 4-21 2,4-2-12 1,0 1-22-2,-5 3-24 1,-3-1-30 0,0 1-26 0,5 2-31 0,-8 1-25 0,-5-2-29 0,0 0-22 0,-8 0-14-2,19 1-192 2,-17 2-403 0,4 3 178 0</inkml:trace>
    </iact:actionData>
  </iact:action>
  <iact:action type="add" startTime="50213">
    <iact:property name="dataType"/>
    <iact:actionData xml:id="d18">
      <inkml:trace xmlns:inkml="http://www.w3.org/2003/InkML" xml:id="stk18" contextRef="#ctx0" brushRef="#br0">26188 14685 141 0,'0'0'220'4,"-6"6"-9"0,6-6-2-2,0 0-5 2,0 0-7 0,0 0-4 0,30-7-10 0,-11-2-13 0,4 2-20 0,-2-5-9 0,11 3-14 0,-3-5-9 0,11 2-11 0,-7 4-12-2,-4-4-10 2,15 0-21 0,-16 1-37 0,6 3-47 0,-3 2-66 0,10-8-82 0,-7 6-227 0,-2-3-428 0,-3 3 190 0</inkml:trace>
    </iact:actionData>
  </iact:action>
  <iact:action type="add" startTime="50852">
    <iact:property name="dataType"/>
    <iact:actionData xml:id="d19">
      <inkml:trace xmlns:inkml="http://www.w3.org/2003/InkML" xml:id="stk19" contextRef="#ctx0" brushRef="#br0">28027 13212 195 0,'0'0'247'3,"0"0"-5"1,0 0-9 0,0 0-7 0,8-4-12 0,-8 4-14-2,0 0-14 2,0 0-15 0,0 0-19 0,0 0-15 0,0 0-12 0,0 0-9 0,0 0-12 0,1 9-10 0,1-1-3 0,-2 1-6 0,3 0-3-2,-1 1-8 2,1 2-3 0,-3 3-4 0,0 1-4 0,3 3-6 0,-3 2 1 0,2 3-8 0,-1 1 2 0,-1-2-9 0,0 6-2-2,-1-6-3 2,1-4-3 0,1 7-3 0,-1-7-9 0,0-3 2 0,3 3-1 0,-3 0-6 1,2-5-1-2,-2 0-12 1,2-1-21 0,-2-3-28-2,0 1-30 2,1 0-35 0,-1-5-33 0,0 4-43 0,5-3-38 0,0-3-53 0,-5 0-162 0,0-4-474 0,6 1 210 0</inkml:trace>
    </iact:actionData>
  </iact:action>
  <iact:action type="add" startTime="51342">
    <iact:property name="dataType"/>
    <iact:actionData xml:id="d20">
      <inkml:trace xmlns:inkml="http://www.w3.org/2003/InkML" xml:id="stk20" contextRef="#ctx0" brushRef="#br0">27274 14286 22 0,'0'0'171'3,"0"0"-3"1,27-7-6 0,-12 0 3-2,6-1-1 2,6-4-1 0,2-2 1 0,21-5-1 0,-1-4 4 0,9 0-4 0,-2 1-2 0,23-7-3 0,-4 5-7 0,2-2-4 0,-19 8-6-2,24-1-6 2,-4 0-11 0,-2-3 1 0,-18 10-15 0,3-2-7 0,1 4-4 1,-1-6-7-2,-3 7-6 1,1 1-6 0,2-4-3 0,-6 2-8-2,-5-1 4 2,-6 3-12 0,5 2-3 0,-3-2-2 0,-4 1-5 0,-13 2 6 1,0-2-7-2,3 0-6 1,-16 6 3 1,3-3 2-2,-1 2-8-1,-7 0-1 2,-2-1-6 0,-2-1 6 0,3 3 5 0,-10 1-3 0,12 0-3 0,-12 0-1 0,0 0-7 0,8-2-5 0,-8 2-4 0,0 0-14-2,0 0-22 2,0 0-23 0,5-5-25 0,-5 5-31 0,0 0-29 0,0 0-35 0,0 0-42 0,0 0-40 0,0 0-46 0,-35 4-261 0,35-4-591-2,-16 0 261 3</inkml:trace>
    </iact:actionData>
  </iact:action>
  <iact:action type="add" startTime="51842">
    <iact:property name="dataType"/>
    <iact:actionData xml:id="d21">
      <inkml:trace xmlns:inkml="http://www.w3.org/2003/InkML" xml:id="stk21" contextRef="#ctx0" brushRef="#br0">27999 14509 25 0,'0'0'230'3,"0"0"-4"1,0 0-3 0,24-4-1 0,-9-4-5 0,2 1-11 0,1 0-5 0,8-2-10 1,-1-3-13-2,6 1-8 1,7-4-14-2,4 1-5 2,1 1-13 0,-14 7-12 0,0-6-13 0,2 5-8 0,-4 1-11 0,2 6-14 0,0-6-4 0,-12 6-9 0,1-1-2 1,0 2-11-4,-7 5-9 3,2-6 0 0,-4 6-9 0,3 0 0 0,-8 1-7 0,1 2-8 0,-5 2 2 0,0 3-2 0,0-2-2 0,-5 9-4 0,1-2-3-2,-8 5-5 2,3 2 1 1,-4-2-2-2,-2 2 0 1,1-3 0 0,0 3 0 0,-4-2-1 1,0 4-2-2,4-2-1 1,-2 0 1 0,1 1-2-2,-1-3-3 2,-1-2 3 0,1 3 2 0,1-3-2 0,-1 2 3 0,2-3-3 1,1-2-2-2,0 0 2 1,-1 0 1 1,7-4-2-2,-1-2-2-1,0 2 2 2,2-1-3 1,-1-3 10-2,3 0-8 1,0 0 2 0,0-3 0 0,4-2 1 0,0 4 1 0,0-3 0 0,4 0 3 0,0-2 6-2,0 1 2 2,6 1-1 0,-5-3 10 0,9 0 2 0,-1-4 6 0,3 2 3 0,5-1 1 0,-2-1 6 1,-3-1-2-2,10-1 3 1,-7 2-10-2,4-5 3 2,1 3-5 0,0 1-5 0,-3-2 4 1,-1 2-7-2,6-4-2 1,-7 1-13 1,2 1-22-2,-5 1-22 1,2-2-29 0,-4 3-34-2,7-1-43 2,-5 1-44 0,-4 1-47 0,8-4-52 0,-10 2-238 0,4-1-565 1,1 1 250-2</inkml:trace>
    </iact:actionData>
  </iact:action>
  <iact:action type="add" startTime="53063">
    <iact:property name="dataType"/>
    <iact:actionData xml:id="d22">
      <inkml:trace xmlns:inkml="http://www.w3.org/2003/InkML" xml:id="stk22" contextRef="#ctx0" brushRef="#br0">25761 16848 150 0,'3'-7'274'5,"5"0"-10"-2,4-1-6 1,1-2-10 0,-2-5-14 0,6 5-13 0,-2 1-13 0,6-1-17 0,0-2-18 0,-1 4-12 0,9-7-22-2,-1 4-14 2,-1 0-12 0,2 6-10 0,1-1-3 0,-3-2-18 0,-6 6-7 0,11-3-5 0,-4 3-10 0,1-8-9 0,-9 10-20 0,8-2-13-2,-4 2-22 2,-7 0-21 1,1 2-21-2,0-2-25 1,-2 0-26 0,-2 0-23 0,-3 4-35 0,-1-3-16 0,-2-1-28 0,0 5-23 0,-8-5-152 0,11 1-404-2,-11-1 179 2</inkml:trace>
    </iact:actionData>
  </iact:action>
  <iact:action type="add" startTime="53356">
    <iact:property name="dataType"/>
    <iact:actionData xml:id="d23">
      <inkml:trace xmlns:inkml="http://www.w3.org/2003/InkML" xml:id="stk23" contextRef="#ctx0" brushRef="#br0">25756 17188 127 0,'5'5'183'3,"-5"-5"-6"1,15 2-6 0,-9-2-1 0,5 0-5 0,-11 0-6-2,29-3-4 2,-11-1-2 0,9-3-6 1,2 0-6-2,-10 2-9 1,5-2-11 0,8-1-5 1,-6 1-18-2,1-1-9 1,4-3-8 0,-5 3-8 0,4 2-7-2,-8-3-7 2,-2 4-13 0,4 0-15 0,1-2-25 0,-9 1-25 0,5 3-31 0,-1-3-28 0,-4 2-37 1,4-3-37-2,1 2-28 1,-8 1-166-2,3-2-374 2,2 1 166 0</inkml:trace>
    </iact:actionData>
  </iact:action>
  <iact:action type="add" startTime="53982">
    <iact:property name="dataType"/>
    <iact:actionData xml:id="d24">
      <inkml:trace xmlns:inkml="http://www.w3.org/2003/InkML" xml:id="stk24" contextRef="#ctx0" brushRef="#br0">27322 16914 144 0,'0'0'207'3,"0"0"1"-1,-16-4-6 2,16 4-6 0,-13-1-2 0,13 1-9 0,-11 0-4 0,3-2-15 0,0-5-4 0,2 2-9 0,-2-2-6 0,1 0-12 0,-1-4-8-2,2 3-1 2,-2-6-10 0,1 1-10 0,1-2-9 0,4 0-7 0,-4-6-6 0,3 5-6 0,0-4-4 0,3-5-9 0,0 9-2 0,0-10 0-1,3 8-10 0,0-1-4 1,3-7-3 0,2 6-1 0,0-10-2 0,4 9-4 0,-3-3-2 0,12 3-1 0,-5-3-9 0,-3 5 0 0,8-2 3-2,5-1-7 2,-2 3 2 1,3 3 4-2,0-3-5 1,2 4 8 0,3 0-5 1,-5 0-1-1,4 2 4 0,-2 0-1-1,4 3-2 1,-4 0-4 0,3 1 8-2,-3 3-4 2,0 3-6 0,-5-1-6 1,4 0 4-1,-8 4-4-1,4 0-1 1,-3 0-4 0,0 0 1 1,0 5-3-2,0-1 4 1,0-1-1-2,3 4 0 2,-2 0-3 1,-4 0 12-2,3 2-15 1,-5-1 3 1,0 3 0-1,1-1 3-1,0-1 0 1,-1 2-5 1,-2-2-2-1,4 2 0-3,-4-1 2 3,-3 1 1 0,2 2 1 0,-2-2-6 0,1 4-3 0,0-3 10 0,-4-2-6 1,-1 4 1-2,3-3 1 1,-6 3-1 0,3-2 2 0,-4-4-2-2,2 4 10 2,-5 1-3 0,1 4-2 0,-1-2 4 0,7-1-8 0,-7 0 6 0,-2 2-7 0,-3-4 6 1,5 3-6-2,-1 1 10 1,1-2-8-2,-5 0-1 2,2-1 5 0,-4 1 6 0,3 4 2 0,0-5-1 1,-7 5-2-1,9-3 3-1,-6-3-5 1,0 3-1 0,-4-1 2 0,2 1 7-2,-1 0-3 2,0-3-4 0,-1 0 1 0,-1 2-2 0,2-2-1 0,-2 0-1 0,-1 3 12 0,1-6-5 0,-1 3 0 0,-1-1-5 1,2 2 5-4,4-4-1 3,-9 1 0 0,2-1-3 0,0-2-2 0,-3 2 2 0,3-1 0 1,-5-1-1-2,0-2 2 1,0 2-1 1,-6 0 0-2,1-4-1-1,1 5 2 2,-3-4-3 0,6-1 1 0,-7 3 3 1,0-1-6-2,-5 1 3 1,9-3 3 0,-7 1-4 0,8 2 2 0,3-3 4 0,0 0-2-2,0 0 1 2,7 0 1 0,-4-2-4 0,2 1-1 1,1-1-3-2,7-1 2 1,-1 3 1 0,2-1-6 1,7-2-13-2,0 0-28 0,-19-6-22 0,14 3-33 1,-1-6-32 0,1 2-41 0,0-2-50 0,0-7-67 0,2 0-72 1,0-1-313-2,3 0-719 1,0-2 318 0</inkml:trace>
    </iact:actionData>
  </iact:action>
  <iact:action type="add" startTime="54865">
    <iact:property name="dataType"/>
    <iact:actionData xml:id="d25">
      <inkml:trace xmlns:inkml="http://www.w3.org/2003/InkML" xml:id="stk25" contextRef="#ctx0" brushRef="#br0">28622 16551 287 0,'0'0'342'4,"0"0"-9"0,0 0-3 0,13 0-5 0,-13 0-11-2,0 0-8 3,0 0-14-2,0 0-19 1,0 0-12 0,0 0-24 1,0 0-23-2,0 0-17 1,0 0-15 0,0 0-18 0,0 0-18-2,0 0-17 2,0 0-15 0,8 3-10 0,-8-3-23 0,0 0-29 0,0 0-36 0,0 0-30 0,0 0-32 1,0 0-50-2,9-7-43-1,-9 2-61 2,5 2-67 0,2-1-92 0,-1-4-238 0,-4 1-646 0,7-9 286 0</inkml:trace>
    </iact:actionData>
  </iact:action>
  <iact:action type="add" startTime="55402">
    <iact:property name="dataType"/>
    <iact:actionData xml:id="d26">
      <inkml:trace xmlns:inkml="http://www.w3.org/2003/InkML" xml:id="stk26" contextRef="#ctx0" brushRef="#br0">29530 16065 166 0,'-5'-3'223'3,"5"3"-11"1,0 0-13 0,0 0-10 0,0 0-7 0,11-11-9 0,-4 7-7 0,-1 0-3 0,2-3-1-2,0 3-7 2,7-4-9 0,4 1-4 0,-3 0-6 0,5 0-2 0,4-2-5 0,1 1-10 0,0-1-10 0,1 3-13 0,2-5-11 0,0 1-9 0,1 6-6-2,-9 1-7 2,8-4-8 0,0-2-3 0,-8 6-5 0,0-1-2 0,-1-1-7 0,3 2-1 0,4-4-5 0,-6 2-4 0,-5 1-6 0,0 2-2-2,-1-1 0 2,-1 3-1 0,-4 0 1 0,-2-2-6 0,-8 2 3 0,8-3-3 0,-8 3-1 0,9 0-3 1,-9 0 1-2,0 0-3 1,0 0 3 0,0 0-4-2,0 0-1 2,0 0 2 0,-25 7-3 0,15-4 1 0,-8 2-2 1,-1 6 1-2,2-4 1 1,-9 1-4 0,-3 6 3 0,2-5-5 0,-2 1 1-2,-2 2 1 2,-14 6-1 0,7-3-1 0,6-3-1 0,-7 6-1 1,1-2 2-2,9-3 0 2,0 3 6-2,-5-4-8 1,5-4 3 0,2 7-4-1,5-4 3 0,-7 4 6 1,10-3-5 0,-1-2-4 1,1 1 5-2,5-2-3 1,6-3 7 0,-4 2-5 0,6-1 0 1,-4-3-3-2,2-1 1 1,4 4 2-2,0-1-2 2,4-6 2 0,-3 12-2 0,3-12 12 0,5 7-7 1,0-5-3-2,0 3 3 1,1 1-5 0,7-1 0 0,-2-3 4 0,0-1 0-1,9 4-6 0,-4-2 5 1,3-2-1 0,2 2 1 0,3-1 2 0,5 1 1 0,-9-1-6 1,8 3 5-2,-6 1 2 1,7-5-3 0,-8 1 0 0,8 1 4-2,-7 1-3 3,-2-2 0-2,0 1 0 1,-4 2-2 0,4 1 0 0,1-3-2 0,-4 2 6 0,-2-1 2 1,5 0-7-2,-3 3 2 1,2-1-2-2,-5 1 3 2,1 1-2 0,6-1-3 0,-7 3 3 0,-6-6 2 0,10 3-1 0,-7 5-3 0,2-2 2 1,0-2 2-2,3 0 2 2,-5 4-5-4,-3-9 1 3,3 8 3 0,0 1 0 0,2 2-5 0,-3-6 0 0,3 5-1 0,-4-1 8 1,-1 0-1-2,2 0-1 1,1-2-2 0,-4-1 2 0,-1 0-4-2,2 4 4 2,-5-2-3 1,7-3 3-2,-9 1 2 1,6 1 2 0,-1-1 3 0,-4 4-4 0,4-4 1 0,-4-2-2 0,3 5 10 0,-5-3 4-1,1-4-7 0,-2 5 2 1,1-1 17 0,0 0-7 0,-5 1 11 0,3-3 7 0,-4 2-3 0,-2 1 0 1,0 0-1-2,-5 2 7 1,2-5 3-2,-1 2 0 2,0 3 3 0,0-2 3 0,-5 0 1 0,1 0-2 0,1-1-1 0,-1 2 4 0,-1-4-3 0,-1 2-2 0,0-4 0 0,2-2-2-2,-3 4-3 2,-3-3-6 0,4 1-5 1,-9-3 0-1,1-1-9-1,5-1 4 1,-3 0-5 1,-3 0-8-2,-2-3-17 1,2-2-27 0,1-4-27-1,-1 4-16 0,1-9-33 1,4 4-23 0,4 2-22 0,0 0-24 0,4-3-30 0,-1 1-38 0,7-2-45 0,2-1-54 0,-1 0-274 0,7 0-663-2,7-1 294 2</inkml:trace>
    </iact:actionData>
  </iact:action>
  <iact:action type="add" startTime="56563">
    <iact:property name="dataType"/>
    <iact:actionData xml:id="d27">
      <inkml:trace xmlns:inkml="http://www.w3.org/2003/InkML" xml:id="stk27" contextRef="#ctx0" brushRef="#br0">30720 15893 148 0,'5'-2'308'2,"-5"2"-21"2,7-5-15 0,-7 5-21 0,0 0-22 0,0 0-16-2,0 0-21 2,0 0-12 0,0 0-14 0,9 8-10 0,-9-1-13 0,0 5-14 0,0-5-7 0,-1 11-11 0,1-4-12 0,-5 6-5 0,3 5-14-2,2 2-3 2,-5-1-7 0,4-2-10 0,-1 5-6 0,-1-3-4 0,1 4-4 0,1 9-1 0,-1-9-4 0,-1-1-9 0,3 4 4 0,0 3-6-2,-2 4-8 2,2-14 1 0,0 10-10 1,0-8-12-2,-3 12-12 1,0-13-16 0,3 4-18 1,-2-5-15-2,2-7-12 1,-1 0-14 0,1-3-16-2,-5-1-18 2,5-1-14 0,-2-3-16 0,2-4-5 0,0 1-3 0,0-8-7 0,-3 7-16 0,3-7-8 0,0 0-6 0,-11 0-127 0,11 0-348 0,0 0 153-2</inkml:trace>
    </iact:actionData>
  </iact:action>
  <iact:action type="add" startTime="56772">
    <iact:property name="dataType"/>
    <iact:actionData xml:id="d28">
      <inkml:trace xmlns:inkml="http://www.w3.org/2003/InkML" xml:id="stk28" contextRef="#ctx0" brushRef="#br0">30642 16663 760 0,'-2'-12'-34'10,"-3"9"24"-9,5-5 20-1,-1-3 11 4,-1 0 17 0,-3 4 6 0,5 0 16 0,0-2 20-2,0-1-2 2,0 2 18 0,0-1 11 0,7 2 11 0,-6 0 6 0,6 0 3 0,-2 1 2 0,1-5-2 0,4 4-3 0,-4 0-6 0,7-5 0-2,-2 4-8 2,5-2-6 1,-3-1 0-2,5 3-16 1,-2 0-4 0,0-3-11 0,3 1 0 0,0 2-9 0,-1-4-8 0,3 5-9 0,-5-3-2 0,0 1-14-2,9 0-10 2,-10-4-16 0,7 1-11 1,-7 1-14-2,-2-3-7 1,6 6-11 1,-3-4-11-2,-2-1-1 2,2 0-6-2,-3-3-9 1,2 1 2-2,-1 2-2 2,-1 0 11 0,0-1 3 0,-4 0 3 0,7-2 6 1,-9 6 2-2,4-7 9 1,-1 6 12 1,1-6 11-2,-1 4 11 1,-2 0 15-2,-2 1 8 2,7 2 11 1,-5-3 10-1,5 1 8-1,-8 4 12 1,6-4 11 0,-5 2 7 1,2 1 12-2,-1 2 6 1,1-2 1 0,-2 2 7-2,2-2-6 2,-2 5 5 0,-1-3 0 0,2 0-3 0,-4 3-1 0,3-1-6 0,-6 5-4 0,5-3-7 0,2-2-6 1,-7 5-15-2,0 0-3 1,8-2-8-2,-8 2 8 2,0 0-7 0,3 14 2 0,-3-6-4 0,3 3-1 0,-3 4-1 1,-3 3-10-2,3 1 5 1,-2 7-4 0,-4 1-4-2,3 0-4 2,-2 6 5 0,-2 2-11 0,1-2-6 0,3-4 3 0,-2 2-6 0,-2-1-2 0,1 9-3 0,6-9-8 0,-3 2-16 0,-2-4-24-2,5-4-20 2,0 3-33 0,-2-10-27 0,2 1-24 0,2-4-41 0,-2 2-39 0,5-4-50 0,-2-7-42 0,3 2-52 0,1-5-200 0,1 1-605-2,-8-3 267 2</inkml:trace>
    </iact:actionData>
  </iact:action>
  <iact:action type="add" startTime="57426">
    <iact:property name="dataType"/>
    <iact:actionData xml:id="d29">
      <inkml:trace xmlns:inkml="http://www.w3.org/2003/InkML" xml:id="stk29" contextRef="#ctx0" brushRef="#br0">31683 16230 225 0,'8'-7'264'3,"-2"0"-8"1,7-4-12 0,2 3-8 0,-1-4-5 0,7 1-12 0,3-4-13 0,2 1-9-2,1 2-8 2,2 1-17 0,0-4-11 1,1 4-13-2,-3 3-7 1,2-3-17 0,-1 4-4 0,-9 2-13 0,5 1-17 0,-3-2-6 0,-5 5-10-2,0-2-5 2,-3 6-8 0,-5-3-8 0,3 1-5 0,-3 1-3 1,0 3-11-2,-3 0 1 1,-2 2-5 0,-3 3-5 0,0 5 4 0,-3-2-5-2,-4 4-1 2,1 2-1 0,-7 4 5 0,7-8-17 0,-9 10 5 0,1-1-1 1,-1-2-2-1,1 3-4-1,4-7-3 1,-2 8 3 0,-1-3-5-2,0-1 5 2,5-5 0 0,0 4-2 0,1-2 0 0,1-3-2 0,3 3 1 1,-2-5 4-2,3 2 1 1,2 0-1 1,0-4 2-2,0-1 1-1,0 3-2 2,2-6 2 0,-2 3 1 0,6 0 7 0,1-2 6 0,-1-2-1 0,2 0 2 1,0 0 5-2,2-2-5 1,3 2 4 0,1-4 2-2,-3 1 0 2,7 0-2 0,0-4 0 0,-9 3-4 0,6-3 0 1,1 0-4-2,0 2-1 1,-5-4-5 0,4 0-4 0,-1 2-1-2,-3 0-12 2,0-1 0 0,-1-1-14 0,0 2-18 0,-2-5-12 0,-8 5-15 0,14 0-20 0,-7-4-20 0,-7 4-22 0,12-1-28 1,-10-5-27-4,-2 6-28 3,2-5-30 0,-2 5-20 0,4-7-23 1,-4 7-211-2,0 0-529 1,-14-8 235 0</inkml:trace>
    </iact:actionData>
  </iact:action>
  <iact:action type="add" startTime="57907">
    <iact:property name="dataType"/>
    <iact:actionData xml:id="d30">
      <inkml:trace xmlns:inkml="http://www.w3.org/2003/InkML" xml:id="stk30" contextRef="#ctx0" brushRef="#br0">31810 16487 227 0,'0'0'234'4,"0"0"-4"0,14-10-7 0,-4 4-2 0,-2 2-5-2,6 0-8 2,7-3-7 1,6-5-11-2,-4 5-6 1,6-2-15 0,6-3-18 0,-3 6-8 0,10-4-11 0,-10 2-18 0,2 1-11 0,-2 3-13-1,3-2-21 0,-6-1-26 1,5 1-38 0,-4 0-41 1,-3 2-40-2,-6 1-50 1,0 3-53 0,-2-6-46 0,-4 5-194 0,-2-2-453 0,-4 0 201-2</inkml:trace>
    </iact:actionData>
  </iact:action>
  <iact:action type="add" startTime="58570">
    <iact:property name="dataType"/>
    <iact:actionData xml:id="d31">
      <inkml:trace xmlns:inkml="http://www.w3.org/2003/InkML" xml:id="stk31" contextRef="#ctx0" brushRef="#br0">28238 17781 121 0,'0'0'168'3,"0"0"-4"1,0 0-13 0,0 0-15 0,0 0-12 0,0 0-12 0,0 0-8 0,0 0-3 0,0 0-4-2,0 0-5 2,0 0-3 0,20-17 0 0,-12 13-2 0,4 2-3 0,5-6 1 0,-1-1 1 0,0 2-3 0,4 1-6 0,6-9 4 0,1 8 2 0,4-4-1-1,11-7 4 0,4 3-1 1,1-2 7 0,9 4 1 0,-2-6-2 0,25-5 4 0,-4 0-1 0,4 7-6 1,3-7-6-2,-7 7-4 1,2 2-8-2,2 0-6 2,-21 0-4 1,28-3-5-2,-4 6-9 1,-21 0 0 1,22-3-6-2,-22 5-5 1,15-5-1 1,-15 7-5-2,14-7 2 1,-14 5-4 0,-1-2 0-2,18 2 1 2,-22 1 1 1,4 1-1-1,-11 1 5-1,8-2-1 1,-1 0-2 0,-7 1 4 0,1 3 4 0,-5-2-4 1,-3-2 1-2,-7 4 2 0,-1 0 1 1,-4 0-1-1,-9 3-6 1,6-3 5 1,-9 3 8-1,1-2-11-1,-3 4 0 1,-3 0-1 0,-5-3 5 0,3 1-5 1,-3 2 5-4,-8 0 12 3,15 0-1 0,-15 0-2 1,8-2 5-2,-8 2 5 1,11-1-6 0,-11 1 6 1,8-5-4-2,-8 5-1 1,0 0-1-2,10-2 0 2,-2-2-5 0,-8 4-3 0,11-1-2 1,-1-1-7-2,-5-2 0 1,-5 4-5 0,11 0-1 0,-11 0-6 0,5-1 0 1,-5 1-5-4,8-5 1 3,-8 5 1 0,0 0-1 0,0 0-9 0,8-1-2 1,-8 1-8-2,0 0-16 1,0 0-6 0,0 0-14 0,0 0-30 0,6-5-25-2,-6 5-25 2,0 0-34 0,0 0-45 0,0 0-55 0,0 0-70 0,0 0-77 0,0 0-225 0,0 0-675 0,-14-14 299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8T15:24:53.631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6655">
    <iact:property name="dataType"/>
    <iact:actionData xml:id="d0">
      <inkml:trace xmlns:inkml="http://www.w3.org/2003/InkML" xml:id="stk0" contextRef="#ctx0" brushRef="#br0">24938 7113 194 0,'0'0'202'3,"0"0"-2"2,0 0 17-2,0 0-2 1,-8 6-13 0,8-6-3 0,0 0-7 0,0 0-9 0,0 0-12-2,0 0-13 2,0 0-9 0,0 0-12 0,0 0-9 0,0 0-8 0,0 0-3 0,0 0-4 0,0 0-7 0,-11 0 2 0,11 0-7-1,0 0-1 0,0 0-5 0,0 0-7 2,0 0 0-1,0 0 4-1,0 0 1 2,0 0-1-1,6 12-3 0,-6-12-1 0,0 7-2-1,0-7 3-1,5 8-7 3,-10-1-3 0,10 0-4-3,-5 1 7 3,0 0-8-1,2 0-4 1,-2 3-4-2,1-3-2 1,-1 6-3-3,0-2-2 4,0 7 3 0,0-5-2-2,0 2-4 1,5 11 1 0,-3-8-6 1,-2 9 6-2,6 2 0 1,-12-4-3 0,12 12-3-2,-6-8-3 2,0 2 2 0,0 5-5 0,2-5-1 0,-2 6-5 0,0 3-1 0,3-1-2 0,-1 3 1 1,-2-6-5-1,1-3-1-3,-1 4-3 4,7 2 1-1,-7-1 0 0,4-1-3 0,-4 0 0 0,4-9-1 0,4 0 2 0,-3 1-1-1,-2 0-1 1,5 8 2-2,-5-11-1 2,-1 1 0 0,2 0 2 0,-4-2 0 0,2-6 3 0,3 6-4 0,-4 0-3 0,1-5 3 0,-2 3-3 0,0-2-2-2,3 4 1 2,-3-7-2 0,-3 0-3 0,6 2 7 0,-6-4-2 0,1 2-3 0,-2 2-1 0,0-2-1 0,0-1 5 0,-1 1-2-2,0 1-4 2,0-2 2 0,-1-2-2 0,-1-1-2 0,-2 0 3 0,1 1-7 0,1-1 1 0,-2-2 2 0,-3 3-1 0,6-9-1-2,-4 2-5 2,-3 3 2 0,1-7-1 1,-3 4 3-2,1-3-6 1,-1-2 0 1,1 3 0-2,-1-3 3 1,-2-3 0 0,-1 2-2-2,4-3-1 2,-2-3-1 0,-2 0-1 0,-4 1-4 0,4-3 3 0,-1-4-1 1,-1 2-1-2,-5-1 0 1,-1-4-1-2,2 3 1 2,6-3-4 0,2 0 1 0,-5 5-1 0,1-5 2 0,4 1-4 0,3-2 2 0,-2-3-2 0,1 4 0 0,-1-2-1 1,1 4-6-4,4-4 2 3,-1 2 1 0,5 3 0 0,1-1-4 0,-2 1 1 0,4 0 0 0,-3-1-3 1,4 2 2-2,1 1-3 1,-1 0-2-2,4-3-2 2,1 1 2 0,3 2 3 0,-1-2-1 0,1 1 4 0,3 0-1 0,-1-1 2 0,0 3 1 0,3-1-2 0,-2 2 1 0,6-4 5-2,-1 0-1 2,-2 1 2 0,-1 6-2 0,8-4 4 0,-5 0-2 0,-6 5 3 0,7-5-6 0,-1 0 4 0,-2 4 3 0,-3 2 0-2,2-4-2 2,-3 1-2 0,2 2 2 0,3-2 2 0,-5 2-2 0,-8 1 1 0,16-2-3 0,-16 2-3 0,14 0 0 0,-4 0-2 0,-10 0-4-2,14 0-9 3,-14 0-5-2,10-1-12 1,-10 1-10 0,13 1-14 0,-13-1-20 0,16 0-15 0,-11 2-12 0,6-2-13 0,2-2-21-1,-2 1-12 0,0-3-20 1,7-1-17 0,0 2-27 1,4-3-26-2,-3-1-33 1,4-5-35 1,4 4-43-2,-8-3-241 1,9-3-649 0,-6 2 287-1</inkml:trace>
    </iact:actionData>
  </iact:action>
  <iact:action type="add" startTime="17726">
    <iact:property name="dataType"/>
    <iact:actionData xml:id="d1">
      <inkml:trace xmlns:inkml="http://www.w3.org/2003/InkML" xml:id="stk1" contextRef="#ctx0" brushRef="#br0">25602 8114 175 0,'0'0'314'4,"-6"4"-21"0,6-4-17 0,0 0-17-2,0 0-12 2,0 0-15 0,0 0-3 0,0 0-12 0,29-11-16 0,-18 7-15 0,0 0-14 0,4 0-19 0,-2-3-3 0,1 3-17-2,2-4-15 2,3 2-4 0,-3 3-18-1,0-3-3 2,4 5-16-1,-6-5-8 0,7-2-9 0,-3 4-9 0,-1-2-17 0,-1 3-19 0,4 2-24-2,-6-3-23 2,-6 0-24 0,3 4-31 0,-1-4-37 0,1 1-39 0,-11 3-29 0,0 0-15 0,16 3-37-1,-16-3-231 2,0 0-516-3,0 0 229 2</inkml:trace>
    </iact:actionData>
  </iact:action>
  <iact:action type="add" startTime="17963">
    <iact:property name="dataType"/>
    <iact:actionData xml:id="d2">
      <inkml:trace xmlns:inkml="http://www.w3.org/2003/InkML" xml:id="stk2" contextRef="#ctx0" brushRef="#br0">25548 8425 61 0,'-2'5'248'4,"1"2"-3"-1,-4-4-3 2,5 4 3-2,0-7-6 1,5 9 1 0,-5-9-7-2,8 3-2 2,-2-1-10 0,4-2-10 0,1 0-16 0,5 0-10 1,3 0-17-2,2-3-15 1,5 2-12 0,1-4-13 0,0 1-13 0,1-2-17-2,0 2-27 2,-3-1-28 0,3 2-40 0,-7-2-48 0,8 0-59 0,-6 1-60 0,9-5-67 0,-3 5-298 0,-2-3-573 0,-1-4 254-2</inkml:trace>
    </iact:actionData>
  </iact:action>
  <iact:action type="add" startTime="18467">
    <iact:property name="dataType"/>
    <iact:actionData xml:id="d3">
      <inkml:trace xmlns:inkml="http://www.w3.org/2003/InkML" xml:id="stk3" contextRef="#ctx0" brushRef="#br0">27175 7514 56 0,'6'-5'342'1,"-3"4"0"3,2-1-11 0,-5 2-9 0,0 0-6 0,0 0-12 0,0-11-22 0,0 11-11 0,-16-3-16 0,16 3-18 0,-21 7-20-2,7-7-24 2,-7 7-17 0,3-4-22 0,-1 4-8 0,-8 5-14 0,-1 0-18 0,-2 0-12 0,1 4-13 0,-8 1-5 0,8-1-12-2,-9 6-12 2,-1-1-12 0,4 2-7 0,8-4-7 0,3-3-4 0,-4 2-11 0,4 1 1 0,3-4-4 0,2 0-7 0,5-2-8-2,4 0-2 1,-1-2 10 3,1 3-10-3,-1-4-3 1,9 1-1 0,1-3 3 0,1 1-3 1,1 2 4-2,6 1-8 1,1 0 5-2,0 0 7 2,6-2-6 0,1 2 9 0,7 2 2 0,4 2-8 1,-2-2 6-2,3-4-2 1,5 3 3 0,5-1 11 0,2 2 3-2,-4-1-3 2,-6-3 4 0,13 5 6 0,-5 1-3 0,-5-4-7 0,-2 2 8 0,-1 0-2 0,-2-3 0 1,1 0-4-2,-4 1-4-1,-2 4 6 2,-4-7-8 0,6 6 5 0,-10-4-5 0,1 2-5 0,-1-1-2 0,-1 2 10 0,0 1-7 0,-4-2-2 0,-1 2 13-2,4-1-6 2,-4 2 5 0,-5-1-1 0,2 4 5 0,0-3-13 0,-2 1 11 0,-2 2-6 0,3-2 7 0,-4 1 0 0,-4-2-2-2,3 4-6 2,-6-1 3 0,4-4-1 0,-3 4 0 0,-2 0-3 0,1-1 2 0,-6-4 1 0,4 0-1 0,-4 2-5 0,0-5-4-2,-1 5 5 2,-1-8 0 0,-2 2-3 0,-1-2 1 0,5-4-8 0,-8 2 9 0,5-2-4 0,-5-4-2 0,1 0-3 0,-1-6-6-2,1 2-3 2,1-4-7 0,2 1-2 1,-3-5 6-2,1 4-9 1,3-3 2 0,2-3-2 0,-1 1 3 0,4 0 11 0,1 0-5-2,-3 0-10 3,7-4 14-2,0 3 5 1,4-3-5 0,2 1-3 0,2 0 6 0,4-11-2 0,8 6 1 0,-2 1-2 0,2-2 1-1,1-1 4 0,1 1-4 1,6-3 8 0,4-10-6 1,-5 16 2-2,1-3-4 1,-1-1 0 0,0 1 0 0,3 0 5 0,-8 5 1-2,5-1 3 2,0-1 3 0,-1-3 1 1,1 7 6-2,0 0 5 1,-6 0 3 0,-1 1 1 0,-1-2 4 0,-2 5 6 0,0-7 2-1,-1 9 1 0,0-2 4 1,-2-1-3 0,0 1 6 0,-5-3 4 0,0 2-4 0,0 2 5 0,-3-1 3 0,5-2 5 0,-7 2-5-2,-1 1 2 2,2 1-10 0,-4-1-3 0,0 1-6 0,-6 2-4 0,1-1-5 0,-3-3-14 0,-1 1-5 0,-2 1-12 1,-3-1-18-4,-2 3-15 3,-2-2-17 0,4-1-10 0,-2 3-23 0,-5 2-12 0,1-6-22 0,4 5-7 0,6 0-14 0,-1 3-20 0,2-2-17-2,6 2-23 2,-3 0-30 0,3 0-41 0,0 1-47 0,8 2-49 0,-12-3-258 0,12 3-680 0,4-7 301 0</inkml:trace>
    </iact:actionData>
  </iact:action>
  <iact:action type="add" startTime="19411">
    <iact:property name="dataType"/>
    <iact:actionData xml:id="d4">
      <inkml:trace xmlns:inkml="http://www.w3.org/2003/InkML" xml:id="stk4" contextRef="#ctx0" brushRef="#br0">27974 8497 30 0,'-7'2'307'4,"-2"1"-4"-1,2-1-10 1,7-2 0-2,-14-2-8 2,1 4-11 0,13-2-10 0,-15-3-9 0,11 1-16 0,-6-3-25 0,8-2-13 0,-4 2-15 0,0-4-15 0,-1 2-9-2,-1-3-16 2,7-4-11 0,-6 1-13 0,2-3 3 0,4-1-8 0,1-1-7 0,6 2-8 0,-6-3-7 0,2 0-19 0,4 1 0 0,2-8-2-2,-1 8-6 2,5-6-7 0,-4 2-2 0,7 3-7-1,-1-7-4 2,6 3-2-1,2 3-15 0,-1 2 7 0,1 1 4 0,1-2-12-1,4 5 1 0,0-3-3 1,-3 6 0 0,4-1-6 0,1-2-3 0,-9 10-1 0,6-4-1 0,-8 1 1 0,3 1 1 0,-1 0-5-2,1 6 5 2,-5-1 1 0,5-1 0 0,-8 2-6 0,0 0 8 0,3 0 1 0,-3 3-2 1,0-1 7-2,-4 2 1 1,6 2-4-2,-6 1-1 2,-1 2 2 0,4-5 1 0,0 6 1 0,-7 1-3 0,8 3-1 0,-7-1 0 0,2 2 0 0,-1-1-3 0,-5 1-3 0,4-2 1-2,0 4-2 2,1-1 0 0,-7-1-1 0,1 4 0 0,3-5-2 0,-4 2 2 0,0 6-2 0,0-8 2 0,-4 5-1 0,3 0 0-2,-4-1 2 2,0 0 0 1,2-2 2-2,-3 1 0 1,-3 0 3 0,1-1-1 0,-3-1-2 0,2 1 9 0,-4 1 1 0,-2-2 2-2,-1 5 5 2,-5-1 4 0,7-5 2 0,-7 3 0 0,0-7 0 1,-3 8 2-2,8-10-2 1,-9 6-9 0,-4-5 10 1,6-1-2-2,-4-1-4-1,0-1-9 2,-2-2 1 0,1-4-5 0,3 0-3 0,-2-3-14 0,1 0-16 0,0-2-22 1,-3-1-23-2,5-6-30 1,-1-1-43-2,-1 0-43 2,5-6-39 0,0 3-36 1,5 1-33-2,2 0-33 1,1 0-42 0,6-5-42 0,6 3-353 0,1-2-811 0,1 0 359 0</inkml:trace>
    </iact:actionData>
  </iact:action>
  <iact:action type="add" startTime="20135">
    <iact:property name="dataType"/>
    <iact:actionData xml:id="d5">
      <inkml:trace xmlns:inkml="http://www.w3.org/2003/InkML" xml:id="stk5" contextRef="#ctx0" brushRef="#br0">28676 8513 160 0,'0'0'283'3,"5"3"-3"1,-5-3-5 0,0 0-10-2,0 0-8 2,11 4-9 0,-11-4-16 0,0 0-11 0,0 0-15 0,0 0-12 0,0 0-6-1,0 0-30 2,10-8-3-1,-5 2-11-2,-5 6-6 2,8-9-4 0,-7 2-10 0,6-1-8 0,-2-3-4 0,3-3-19 0,-2-1-3 0,4 2 3 0,-1-5-9 0,1 3-14-2,6-8 1 2,-10 1-20 0,9-5-3 0,-4 4 5 0,0 2-15 0,2 5 7 0,3-10 5 0,-3 12-13 0,2-2-10 0,1 6 5-2,-10-5-1 2,7 3-8 0,0 1-1 1,-5 5 4-2,-2 4-7 1,2-2-2 0,0 3 0 1,-8-5 6-2,0 6-1 1,19-3-3-2,-19 3 0 2,12-2 7 0,-12 2-8 0,16 5 4 0,-8 2 2 0,0-1-7 0,1 2 2 1,4-3-1-2,0 9 0 1,-2-2-1-1,0 3-1 0,1-6 0 1,-1 7-7 0,2-6 3 0,-4 6 0 0,3-6-4 0,-3 6 2 0,-1-6-5 0,5 4 2 0,-5-3 0-2,5 1 1 2,-5-4 3 0,0-2-5 1,5 3-3-2,-5-3 2 1,3-1-1 0,-1 0 3 0,-4-3 2 0,7-1 4 0,-3 2 5-2,1-2 1 2,-2-1 1 1,6-5 5-2,-2 1 1 1,1-6-6 0,1 3 1 1,1-5 2-2,1 0-3 1,6-3 0 0,-7-6-2-2,3-2-6 2,5-8 3 0,-6 5 0 0,1 2-2 0,-6 2-4 1,8-3 0-2,0 3-1 1,-5 3-3 0,3-1 4 1,-6 5 1-4,1 2-2 3,1 2 5 0,-3-1 8 0,0 5 1 0,0-2 5 0,-2 3 6 0,1 5 3 0,-1 1 9 0,-10 0 10 0,19 0 7-2,-12 1 0 2,2 5 3-1,-1 3-2 2,2 1 0-1,-2 0-2 0,-2 9-4 0,2-4-4 0,-4 4-5 0,0-2-1 0,3 7-3-2,-6 0-5 2,7-1-6 0,-8 3-11 0,0-4-20 0,5-6-42 0,-5 3-58 0,0 0-53 0,2-4-59 0,-1 2-62 0,-2-2-70-2,1-2-73 2,0 3-87 0,-2-4-273 0,2-1-837 0,0-3 371 0</inkml:trace>
    </iact:actionData>
  </iact:action>
  <iact:action type="add" startTime="22227">
    <iact:property name="dataType"/>
    <iact:actionData xml:id="d6">
      <inkml:trace xmlns:inkml="http://www.w3.org/2003/InkML" xml:id="stk6" contextRef="#ctx0" brushRef="#br0">24965 9563 101 0,'0'0'250'3,"0"0"-12"1,0 0-10 0,0 0-8 0,4-7-13 0,-4 7-8 0,0 0-7 0,0 0-8 0,0 0-8 0,0 0-9-2,0 0-12 2,0 0-7 0,0 0-11 0,0 0-5 0,0 0-6 0,0 0-2 0,1 15-3 0,-1-6 3 0,-1 0-2 0,1-1-5-3,-4 3-9 4,1 6-1-1,0 4 1 0,-2-2-12 0,-3 9 1 0,0-2-5 0,-5 2-3 0,-3 9-1 0,2 1 3 0,-5 5-4-1,4-6-8 0,-4 3-5 1,9 2-2 0,-1 0-5 0,-8-1-4 0,8-1-3 0,-4 4-3 0,2-3-2 0,5-1-3 0,-1 1-8-2,4-10 4 2,-5 9-6 0,2 3 6 0,2-5-12 0,1-7 2 0,5 9-2 0,0-8-2 0,-3 5 2 0,0-9-3 0,6 1-4 0,0-3-1-1,-3 5-7 0,8-2 0 1,0-6 2 0,-3 3-1 0,3-7-5 0,-3 0 3 0,4-4-2 0,-4 1 3 0,5 0 2 0,1-1-5-2,-1-3 3 2,4 0 3 0,-1-1 2 0,-4 1-3 0,6-5-5 0,4 0 1 0,4-1 1 1,-4-5-4-2,-3-1 10 1,5 0-6-2,1 3-1 3,6-8-4-2,-8 0 2 1,1 2-3 0,0-3-1 0,3-6-2 0,2 5-2 0,-10-5-7 0,6 1-7 0,-4 3-9-2,0-3-11 2,-2 1-12 0,3 1-10 0,-3-4-15 0,-2 3-12 0,-1-1-15 0,2-1-19 0,-2-2-14 0,-1 3-23 1,-2-4-22-4,-5 8-24 3,3-9-28 0,-2 1-32 0,-3-1-28 0,4 2-31 0,-2-2-48 0,-5 2-222 0,1-2-627 0,-2 2 277 0</inkml:trace>
    </iact:actionData>
  </iact:action>
  <iact:action type="add" startTime="22811">
    <iact:property name="dataType"/>
    <iact:actionData xml:id="d7">
      <inkml:trace xmlns:inkml="http://www.w3.org/2003/InkML" xml:id="stk7" contextRef="#ctx0" brushRef="#br0">24494 10406 39 0,'0'0'256'3,"-18"2"-8"0,18-2-7 1,0 0-6-1,0 0-12 1,-9-2-10 0,9 2-12 1,0 0-13-2,0 0-14 1,0 0-15 0,0 0-14 1,0 0-12-2,0 0-6 1,0 0-4-2,0 0-4 2,0 0-4 0,0 0 5 0,36-2-6 0,-26 2 3 0,11-4-4 1,1-2-2-2,6 2-2 1,4-5 0 0,-2 2-4-2,6 0-12 2,-6-2-11 0,2-1-3 0,11-1-7 0,2 3-19 0,-1-3 2 0,-15 6-9 0,4-1 0 0,-4 3-11 1,-3-4 7-4,-7 2-2 3,2 0-10 0,-2-2-7 0,-1 5-12 0,3-3-16 0,-9 4-18 0,3-1-23 0,-5-2-23 0,2-1-22 0,-4 5-31-2,-1-3-35 2,2-1-42 0,-1 1-54 0,2-2-50 0,-2-1-243 0,-1-1-592 0,7-1 262 0</inkml:trace>
    </iact:actionData>
  </iact:action>
  <iact:action type="add" startTime="23261">
    <iact:property name="dataType"/>
    <iact:actionData xml:id="d8">
      <inkml:trace xmlns:inkml="http://www.w3.org/2003/InkML" xml:id="stk8" contextRef="#ctx0" brushRef="#br0">25712 10199 11 0,'0'0'284'3,"0"0"-12"0,4 10-12 0,-4-10-12 1,8 2 1 0,-8-2-8 0,8 2-10 0,-8-2-9 0,15-2-12 0,-15 2-10 0,19-5-17 0,-3 1-6 0,0 1-11-2,3 1-14 2,-3-1-12 0,4-1-11 0,-4 1-21 0,5-4-13 0,-7 2-6 0,7 1-13 0,-7 1-20 0,7-1-26-1,-6 0-27 2,-7 3-26-3,6-4-32 2,-3 5-39 0,-3-2-42 0,-8 2-42-1,13-1-37 2,-13 1-36-2,0 0-229 2,0 0-520-2,2 8 230 2</inkml:trace>
    </iact:actionData>
  </iact:action>
  <iact:action type="add" startTime="23485">
    <iact:property name="dataType"/>
    <iact:actionData xml:id="d9">
      <inkml:trace xmlns:inkml="http://www.w3.org/2003/InkML" xml:id="stk9" contextRef="#ctx0" brushRef="#br0">25700 10556 144 0,'-3'7'293'3,"3"-7"-12"2,0 9-7-2,3-7-7 1,0 6 1 0,9-8-26 0,-3 0-1 0,-9 0-8 0,28-8-22 0,-8 7-13-2,1 0-18 2,8-6-19 0,2 0-20 0,-2-3-12 0,6 6-31 0,7-9-38 0,-12 2-38 0,-1 1-46 0,17 1-52 0,-12 1-62-2,6-10-70 2,-9 11-292 1,9-12-541-2,-10 5 240 1</inkml:trace>
    </iact:actionData>
  </iact:action>
  <iact:action type="add" startTime="23913">
    <iact:property name="dataType"/>
    <iact:actionData xml:id="d10">
      <inkml:trace xmlns:inkml="http://www.w3.org/2003/InkML" xml:id="stk10" contextRef="#ctx0" brushRef="#br0">26600 9556 128 0,'0'0'339'3,"0"0"-8"0,8-1-13 2,-8 1-6-1,0 0-14 0,0 0-12 0,0 0-17 0,0 0-14 0,0 0-17 0,0 0-11 0,0 0-15-2,13 15 4 2,-10-6-17 0,1 1-13 0,-1 7-13 0,-3 1-14 0,0 6-11 0,5 4-10 0,-4 2-10 0,-1 8-9 0,2 2-13-2,-2 2-9 2,0-3-8 0,0 1-8 0,5-2-8 0,-5 4-7 0,0-1-9 0,0-12-3 0,0 9-6 0,0-8-3 1,0-1-6-4,0-1-5 4,0 3-6-2,1-2 3 1,-1-3-7 0,0-7-2-1,7 2-3 2,-7-2 0-1,8-2-2 1,-7 0 0-2,4-1-5 0,0 0 1 0,0-1-1 1,0-1 0 0,-1-2-1 1,1 0 1-2,-2-5-6 2,1 2 3-2,0 1 0 1,1-5 0 0,0-1-2 0,1 0 2-2,2 4 0 2,4-6-3 1,-4 1 7-2,1-1-4 1,9-1 2 0,0-4-3 1,2 0 5-2,1 1-3 1,10-6-2 0,-5 2 3-2,2-3-1 2,1-5 0 0,5 6-1 0,-4-6-3 0,12 2-1 1,-13 2 5-2,-2-1-2 1,4-3-1 0,-2 4 2 1,-2 0-6-4,-1 0 5 2,-1-3 0 2,4 3-1-1,-3-4 0 0,-10 7-1 0,13-5-1 0,-13 4 2 0,9-3 1 1,0 3-9-2,-8 2 9-1,-7 1-7 2,6-2 0 0,-7-1 3 0,-1 5-4 0,-1-3-7 0,-1 2-13 0,-1-2-7 0,2 3-15 0,-7 3-15 0,12-8-17 0,-12 6-25-2,5-1-26 2,-5 3-31 0,0-10-30 0,0 10-34 0,-3-9-44 0,3 9-38 0,-6-7-21 0,4 0-53 0,-8 2-246 0,6 1-675-2,-9-1 299 2</inkml:trace>
    </iact:actionData>
  </iact:action>
  <iact:action type="add" startTime="24442">
    <iact:property name="dataType"/>
    <iact:actionData xml:id="d11">
      <inkml:trace xmlns:inkml="http://www.w3.org/2003/InkML" xml:id="stk11" contextRef="#ctx0" brushRef="#br0">27086 10047 281 0,'-6'4'325'4,"6"-4"-16"0,-8 8-14 0,8 0-11 0,-2-1-10 0,-1 0-10-1,2 4-13 2,1-3-11-1,1 4-7 0,2 2-13-2,2 1-12 2,0 1-15 0,0 2-18 0,0-1-11-1,4 7-9 2,-4-6-12-1,5 7-7-1,-2 1-13 2,1-7-10-1,-2 6-9-2,1-2-15 2,-2-7-2 0,1 10-8 0,1 0-11 0,-2-1-2 0,-4 2-13 0,4-8-9 0,2 7 0 0,-1-4 1 0,-4-3-11-2,0-3-12 2,5 1-17 0,-3-3-31 0,-4-2-25 0,6-3-18 0,-6-2-34 0,6 1-24 1,-1 1-31-2,-6-3-38 1,7-2-45 0,-6 1-33-2,-1-5-44 2,15 0-277 0,-15 0-642 0,14-9 284 0</inkml:trace>
    </iact:actionData>
  </iact:action>
  <iact:action type="add" startTime="24803">
    <iact:property name="dataType"/>
    <iact:actionData xml:id="d12">
      <inkml:trace xmlns:inkml="http://www.w3.org/2003/InkML" xml:id="stk12" contextRef="#ctx0" brushRef="#br0">28166 9916 168 0,'0'0'311'3,"-3"-7"-6"1,3 7-13 0,-11-4-10-2,11 4-5 2,-11-4-21 0,11 4-16 0,-18 6-15 0,3-3-20 0,1-1-11 0,-4 3-10 0,-3 4-15 0,1-4-19 0,-1 3-11-2,-8 3-17 2,3 0-9 0,-3 2-17-1,0-2-9 2,9 3-4-1,-8-1-10 0,3-3-7-1,2 0-7 1,4 2-7 1,3-2-5-1,-3 2-7-2,4-4-5 2,1-1 1 0,3 1-12 0,3 0 4 0,-2-5-11-1,5 4 1 2,-1 0-7-1,4 2 8 0,2-6-7 0,0-3-2-1,5 12 10 0,-2-5-11 1,5-1 16 0,2 0-5 0,4 1 11-1,-3 0-4 1,7-2 1 0,0 6 3 1,1-11 4-2,2 8-2 1,-4-2 0-1,8 2 11 1,0-1-7 0,-4-2 4 0,5 7-2 0,-2-2-3 0,-5-7 4 0,3 9 1 0,-1-9 3 0,2 9-2 0,-7-5-2-3,3 1 2 4,-3 2-11-1,3-1 7 0,-4 2 0 0,1 1-4 0,-2-2-1 0,1 1 0 0,-1 0 2 0,-1-1-3 0,-2 0 5-2,-6 1 0 2,6-3 2 0,-3 1 3-1,-6 1 1 2,3-3 1-2,-2 0 1 2,-3 5-1-2,3-5 3 2,-6 1-2-1,3 4-5-2,-8-2 3 2,6 5-9 0,-2-3 2 0,-11 6 4-1,5-7-1 2,-4 1 1-1,-2 2-6 0,-3-5-2 0,3 5-1-1,-4-9-1 2,0 2-5-3,-8 1-5 2,9-2-1 0,-8-3-9 0,-2 2-14 0,2-9-30 0,-2 4-28-1,-5-1-39 2,8-5-46-1,-6 2-55 0,7-5-60-2,-6 2-62 2,7-5-79 0,-3 2-400 0,8-1-869 0,3-1 384 0</inkml:trace>
    </iact:actionData>
  </iact:action>
  <iact:action type="add" startTime="26368">
    <iact:property name="dataType"/>
    <iact:actionData xml:id="d13">
      <inkml:trace xmlns:inkml="http://www.w3.org/2003/InkML" xml:id="stk13" contextRef="#ctx0" brushRef="#br0">24919 12045 325 0,'0'0'328'2,"0"0"-18"2,0 0-13 0,-8-7-15 0,8 7-12 0,0 0-13 0,0 0-19-1,0 0-20 1,0 0-18 1,0 0-20-1,0 0-22-2,0 0-9 2,0 0-12 0,0 0-19 0,0 0-17 0,0 0 1 0,13 18-14 0,-12-9 1-1,4 1 2 2,2 5-4-1,-4 0 1-2,5 1-4 2,-2 2-4 0,5 8-1 0,-6-11-3 0,2 11 0 0,4 4-3 0,-3-7-2 0,0 4-1 0,0 0-1 0,0 1-4-2,3 0-2 3,2-1-1-2,-5 1-6 1,2-4-1 0,3 2-8 0,-2 3 6 0,2-6 5 0,-1 1-10 0,3-2-4-2,-4-4 0 2,0 3 3 0,2-4-3 0,2 4 0 0,-3-6-4 0,-2 3-1 0,5-5-5 0,-1 5 0 0,0-7-1 0,-2 5 2-2,0-7-5 2,-2 4 0 0,3-1-1 0,0-3-2 0,-4-2-1 0,1-4 0 0,0 7 0 0,-2-6-1 0,0-2-2 0,0 0 4-2,-2 5-7 3,1-6 2-2,-4 3 5 1,2 1 3 0,3-3-2 0,-8-2 0 0,8 0 11 0,-8 0 1 0,0 0 3-2,12-7 3 2,-5 2-2 0,-2-4-5 0,0 0-2 0,1-1 2 1,0-5 0-2,2-2-3 1,4-9-3 0,-4 1-1 0,4-14-4-2,0-6-3 2,1-2-7 0,1-7 2 0,0-17 0 0,-1 16-6 0,3-18 0 0,-1 17 1 0,1 2-9 1,0 6-7-2,-7-4 0-1,6 7-4 2,-2 7-8 0,-4 0-5 0,-2 11-6 0,1 2-10 0,3 2-16 0,-5 5-11 0,-4 0-18 0,3 6-20 0,-2 2-18 0,-1 1-25-2,2-3-21 2,-2 5-38 0,1 0-31 0,-1-3-47 0,1 3-51 0,0 0-56 1,1 4-373-2,2-2-822 1,0-1 364 0</inkml:trace>
    </iact:actionData>
  </iact:action>
  <iact:action type="add" startTime="27074">
    <iact:property name="dataType"/>
    <iact:actionData xml:id="d14">
      <inkml:trace xmlns:inkml="http://www.w3.org/2003/InkML" xml:id="stk14" contextRef="#ctx0" brushRef="#br0">26230 12262 239 0,'-7'5'352'4,"7"-5"-23"0,-6 1-11 0,6-1-22 0,-5 6-11 0,5-6-24 0,0 0-8-2,0 0-16 2,0 0-12 0,0 0-17 0,34-4-7 0,-20-1-26 0,7 2-8 0,0-4-16 0,0 2-19 0,6-1-10 0,-9 1-16-2,9-4-21 2,-8 4-31 0,8 2-32 0,-10-2-39 0,0-6-39 0,1 8-32 0,-1-2-46 0,-2 3-41 0,-2 0-44 0,-5-1-33-3,0-1-49 4,-8 4-195-1,11 0-538 0,-11 0 238 0</inkml:trace>
    </iact:actionData>
  </iact:action>
  <iact:action type="add" startTime="27269">
    <iact:property name="dataType"/>
    <iact:actionData xml:id="d15">
      <inkml:trace xmlns:inkml="http://www.w3.org/2003/InkML" xml:id="stk15" contextRef="#ctx0" brushRef="#br0">26295 12470 77 0,'0'4'297'4,"-3"3"-13"-1,-2 0-8 1,5-7-5 0,0 8-9 0,0-8-1 0,0 4-4-1,0-4-4 2,8 5-13-3,-8-5-15 2,21-2-14 0,-5-2-11 1,5 3-21-2,0-6-21 1,6 4-13 0,2-6-11 0,2 1-27 0,12-1-36 0,-12 2-41-2,1-3-43 2,1 1-51 1,-2 2-62-2,-1-3-68 1,18-4-60 0,-19 5-295 1,5-3-593-2,9-1 264 1</inkml:trace>
    </iact:actionData>
  </iact:action>
  <iact:action type="add" startTime="27716">
    <iact:property name="dataType"/>
    <iact:actionData xml:id="d16">
      <inkml:trace xmlns:inkml="http://www.w3.org/2003/InkML" xml:id="stk16" contextRef="#ctx0" brushRef="#br0">27181 11864 89 0,'-13'-5'316'2,"12"0"-13"2,1 5-11 0,-7-4-6 1,7 4-21-2,-1-12-13 1,1 7-17 0,1-4-17-1,2-1-14 2,1-6-23-1,2 1-16 0,2-1-7-2,0 1-6 2,2-3-11 0,6-1-8 0,-7 3 0 0,11-4-10 1,-7 7-4-2,4-1-4 1,-2-2-9 0,5 2-10 0,0 1-14-2,-4 4 2 2,3-1-16 0,8-1-2 0,-9 4-6 0,11-1-20 0,0 1 10 0,-4 5-1 0,-7 0-6 1,3 2-12-2,0 4 5-1,-5-4-20 2,3 3 17 0,-5 6 2 0,1 1-13 0,-4-2-2 0,-1 5 3 0,3-3-6 0,-12 6 2 0,7-1-2 1,-3 5-3-4,-2 5-5 3,-3 1-1 0,-3 2 4 0,-3-1 3 0,-2 3 0 2,-5-3-3-4,2 8-4 3,-6-7-2-1,-5 6 3 0,3-8-4-3,3 5 4 3,-2-5-3 0,0-1 2 0,4 0-4 0,0-4-2 0,-1-2 7 0,5-2-4 0,2-3 3 0,2 0-3 1,0-4-5-4,1 1 2 3,2-3-15 0,-4 0 16-1,4 0 1 2,3 2-8-1,0-8 7 0,3 5-1 0,-1 1-9 0,3-2 6 0,-2-1 7-2,5-2-4 2,3 4-4 0,-1-2 4 0,1-2 1 0,3 1-6 0,2 3 6 0,-1-3-2 0,-7 0-2 0,5-1 2 0,-7 2-4-2,2-2 8 3,0 1 1-3,-1-1-5 3,-1 4 6-1,0-5 2 0,-4 5-4 0,6-2-1 0,-8 2 9 0,0 1-3 0,0-1 3-1,0 0-3 0,0 0-1 1,0 2-3 0,-2-1-16 1,-4-1-25-2,4 0-20 1,-2-1-34 0,2 1-35 0,-4-2-42 0,-1 2-62-2,-1-6-72 2,0 1-81 0,8-2-248 0,0 0-680 0,-19-3 301 0</inkml:trace>
    </iact:actionData>
  </iact:action>
  <iact:action type="add" startTime="28306">
    <iact:property name="dataType"/>
    <iact:actionData xml:id="d17">
      <inkml:trace xmlns:inkml="http://www.w3.org/2003/InkML" xml:id="stk17" contextRef="#ctx0" brushRef="#br0">27685 12624 138 0,'0'0'351'4,"1"10"-21"-2,-1-6-12 2,0-4-28 0,2 7-14 0,-2-7-23 0,0 7-22 0,0-7-25 0,7 5-20 0,-7-5-24 0,0 0-46 0,4 5-49 0,-4-5-61-2,4 2-81 2,-4-2-73 0,0 0-104 0,0 0-158 0,0 0-443 0,0 0 197 0</inkml:trace>
    </iact:actionData>
  </iact:action>
  <iact:action type="add" startTime="30845">
    <iact:property name="dataType"/>
    <iact:actionData xml:id="d18">
      <inkml:trace xmlns:inkml="http://www.w3.org/2003/InkML" xml:id="stk18" contextRef="#ctx0" brushRef="#br0">25148 14459 290 0,'0'-7'295'3,"0"7"-20"2,0 0-18-3,7-1-8 4,-7 1-8-3,0 0-11 1,0 0-7 0,0 0-16 0,0 0-5 0,13 11-16-2,-12-6-6 2,6-1-9 0,-4 3-15 0,0 3-11 0,3 2-4 0,-4 4-2 0,5 1-2 1,-6 1-16-2,6 0 14 1,-1 3-13-2,2 9-6 2,0-1-12 0,-2-2 7 0,2 14-11 0,2-3-2 0,-7-8-11 0,10 0-4 0,-5-3-3 0,0 3-6 0,10 6-1-2,-9-7 0 3,12 7-3-2,-8-8 1 1,2-3-6 0,-1-3 0 0,2 4 0 0,3-3-3 0,-1-5 2 0,3 1-4 0,-7-4 1-2,1 1-3 2,2-7-3 0,-2 4 1 0,2-5 1 1,-2 0 0-2,-1-1 1 1,1 0-1 0,-2-3-1 0,-5-4-1 0,4 1 3-2,1-4-2 2,3-2 0 0,0-2-3 0,-4-5-2 0,-1-2-8 0,5-2 1 0,0-7-3 0,-3 1-4 0,-2-4 1 0,-3-15-1 0,3-2-2-2,0-5-4 2,-6-4-7 0,10-22 1 0,-9 4-7 0,-1 15 1 0,-3-2-1 0,2 7-4 0,0 2-4 0,-3 1-2 0,4 5 0-2,-3 4-5 2,-4 12 1 0,2 1-3 0,0 8-8 0,0-1 1 0,0 4-12 1,0-3-12-2,0 7-22 1,0-1-20 0,0 2-32-2,0-1-36 2,2 2-52 0,1-3-43 0,0 4-43 0,-3 2-58 0,3-3-59 0,0 6-65 0,5-2-307 0,0-1-831 0,-8 5 368 0</inkml:trace>
    </iact:actionData>
  </iact:action>
  <iact:action type="add" startTime="31523">
    <iact:property name="dataType"/>
    <iact:actionData xml:id="d19">
      <inkml:trace xmlns:inkml="http://www.w3.org/2003/InkML" xml:id="stk19" contextRef="#ctx0" brushRef="#br0">26167 14804 219 0,'0'0'344'3,"0"0"-23"1,0 0-21 0,0 0-18 0,0 0-7-1,0 0-9 1,16 4-17 1,-16-4-12-1,34-7-10 0,-18 2-22-2,5 2-19 2,-2-3-21 0,10 0-15 0,-2-1-16 0,-1 1-12 0,-5 1-25 0,3 1-47 0,-5 0-32 0,5 0-26 0,-3 2-44-2,-3-3-44 2,-1 5-46 0,3-2-49 0,-8-3-42 0,1 5-57 0,-10-1-183 0,-3 1-512 0,13 1 227 0</inkml:trace>
    </iact:actionData>
  </iact:action>
  <iact:action type="add" startTime="31703">
    <iact:property name="dataType"/>
    <iact:actionData xml:id="d20">
      <inkml:trace xmlns:inkml="http://www.w3.org/2003/InkML" xml:id="stk20" contextRef="#ctx0" brushRef="#br0">26352 14969 179 0,'-7'5'325'3,"1"2"-14"1,3-2-7 0,-1-2-7 0,4-3-11 0,-3 7-19-2,3-7-13 2,-3 6-18 0,3-6-15 0,0 0-7 0,14 5-9 0,-1-9-14 0,7 0-20 0,7-3-20 0,-2 1-16 0,4-4-31 0,5-3-36-2,6 0-46 2,0 0-49 0,8 0-69 0,-8-1-75 0,4 3-81 0,-4-6-315 0,6-1-612 0,-1 7 271 0</inkml:trace>
    </iact:actionData>
  </iact:action>
  <iact:action type="add" startTime="32188">
    <iact:property name="dataType"/>
    <iact:actionData xml:id="d21">
      <inkml:trace xmlns:inkml="http://www.w3.org/2003/InkML" xml:id="stk21" contextRef="#ctx0" brushRef="#br0">27568 13581 295 0,'0'0'346'1,"6"-5"-8"2,-1 2-8 0,-5 3-11 2,0 0-15-1,2-7-12-1,-2 7-4 2,0 0-16-1,0 0-12 0,0 0-21 0,0 0-16-2,0 0-18 2,0 0-11 0,0 0-14 0,0 19-8 1,0-10-14-2,0 3-9 1,-7-4-14 0,6 10-12 0,1-5-16 0,-5 6-6-2,3-3-12 2,4 3-7 0,-2 0-8 0,-2-2-7 0,2 9-6 0,0 0-11 0,0-2-10 0,2 0 2-1,-2 0-5 2,0 1-3-3,0 2-1 2,0-1-5 1,5-5-3-2,-5 3-1 1,1 2-1 0,-1-8-3 0,0 7-2 1,0-6-2-2,5 5-2 1,-5 1-8-2,0-7 6 2,2 3 2 0,-4-2-2 0,-3 0-4 0,4-5 2 0,-4 3 0 0,3 1 1 0,-4-3-4 0,-2 0 3 0,3-4-4-2,-5 4 5 2,4-4-6 0,-2 4 2 0,1-6-12 0,-1-2 5 0,-4 5 1 0,0-5-4 0,-1 2-4 0,-1-2-7 0,0 2-2-2,-1-2-5 2,1-4 2 0,-1 4-5 0,-2-5-2 0,1 1-1 0,-4-2-7 0,4 2-1 1,0-3 9-2,-3 1 0 1,6-5-2-2,-3 0 0 3,2-2-4-2,-1 3 6 1,1 0-4 0,1-3 3 0,5 2-9 0,-5-2 6 0,5 6 3 0,2-6 4 0,4 2 3-1,-4-2-7-1,-1 2 3 3,4 0 2-1,0-4 0 0,3 8 7 0,3-10 0 0,-3 1-5 0,3 1 4 0,0 1 11 0,2-1 0-2,2 1 2 2,2 1 2 0,-4 0 3 0,8 0-8 0,-5-1 14 0,-2 6-8 0,2-3 6 1,5-3-7-2,2 4 10 0,-1-1-2-1,-1-1-6 3,3 3 4-1,3 1 4 0,2-1-7 0,-5 0-1 0,3-6-20 0,-1 4-11 0,5-1-6 0,-4 0-27 0,10-2-33-2,-7 5-27 2,1-7-34 0,4 6-41 0,0-4-45 0,-4-1-48 0,-3-2-48 0,1 4-265 0,0-3-653 0,-2 1 288 1</inkml:trace>
    </iact:actionData>
  </iact:action>
  <iact:action type="add" startTime="32848">
    <iact:property name="dataType"/>
    <iact:actionData xml:id="d22">
      <inkml:trace xmlns:inkml="http://www.w3.org/2003/InkML" xml:id="stk22" contextRef="#ctx0" brushRef="#br0">28306 13722 222 0,'0'0'389'4,"6"-4"-20"0,-6 4-2-2,0 0-15 2,0 0-28 0,3-6-5 0,-3 6-18 0,0 0-22 0,0 0-6 0,0 19-10 0,0-12-16 0,-4 9-10 0,-6 9-13-2,4-2-15 2,-4 7-13 0,-9 8-14 0,4-4-6 0,-4 3-12 0,-10 9-11 0,7 6-14-1,-1 0-10 2,-15 12-9-1,10-16-10 0,-4 21-10-2,2-3-12 2,1-16-2 0,-5 14-8 0,12-11-3 0,-7 13-8 0,8-13-2 0,5-2-5 0,-3 0-9 0,4-3 2 0,1-3-5-2,-1-3-3 2,6-2-8 0,-2-4-8 0,1-10 1 0,5 0-6 0,2-7-2 0,-2-1 0 0,5-3-5 0,-1-1-9 0,1-3-22-2,-2-2-22 2,-1-5-29 0,6 3-29 0,-3-7-37 0,-3 5-36 0,3-5-22 0,0 0-32 0,0 0-33 0,0 0-44 0,6-16-49 1,-4 1-54-4,1 1-355 3,0-5-818 0,-3-6 362 0</inkml:trace>
    </iact:actionData>
  </iact:action>
  <iact:action type="add" startTime="33357">
    <iact:property name="dataType"/>
    <iact:actionData xml:id="d23">
      <inkml:trace xmlns:inkml="http://www.w3.org/2003/InkML" xml:id="stk23" contextRef="#ctx0" brushRef="#br0">28595 14167 14 0,'0'0'337'3,"4"-4"-5"-2,-4 4-5 4,0 0-3-1,0 0-8 1,0 0-5-2,7-6-11 1,-7 6-19 0,0 0-8 0,0 0-8 0,0 0-5 0,0 0-6 0,1 20-9-2,-1-6-10 2,0-2-11 0,0 4-12 0,-6 3-17 0,4 0-14 0,-2 8-18 0,0 1-9-1,0-4-15 2,-3 5-11-2,6-3-12 0,-6 8-9 1,5-4-14 0,-4 0-9 0,1 0-7 0,0-1-6 0,2 2-7 0,3-4-6 0,0 1-6 0,0-4-4 0,0 2-4-1,3-7-7 0,2 3-1 1,-5-3-2 0,7-3-1 0,-1-1-1 0,2 1 2 0,3-3-6 0,-1-3 5 0,4 2-2 0,-1-4-2 0,3-2-1-2,-1-1-3 2,-2-1-3 0,7-3-1 0,-4-1 1 0,4-1-4 0,-1-3-2 0,0-1-6 0,5-1-8 0,-4-1 0 1,7 0-11-4,-6 0-15 3,-7-2-12 0,7-1-16 0,-7-2-18 0,6 4-22 0,-4-1-26 0,-2-1-31 0,-6 1-12 1,7-6-22-2,-9 5-14-1,7 1-16 2,-7-2-20 0,1 3-24 0,-6-3-28 0,1 2-26 0,0 1-27 0,-4-4-28 0,-1 3-249 0,-7-4-664 0,5 2 294 0</inkml:trace>
    </iact:actionData>
  </iact:action>
  <iact:action type="add" startTime="33752">
    <iact:property name="dataType"/>
    <iact:actionData xml:id="d24">
      <inkml:trace xmlns:inkml="http://www.w3.org/2003/InkML" xml:id="stk24" contextRef="#ctx0" brushRef="#br0">28450 14531 144 0,'0'0'365'4,"0"0"-13"0,0 0-6 0,0 0-19 0,0 0-20-2,0 0-19 2,0 0-11 0,0 0-13 0,0 0-5 0,0 0-2 0,24-13-13 0,-8 7-18-1,4 1-14 2,8-2-23-1,4 0-13 0,-3-3-22-2,2 5-10 2,1-2-19 0,0 3-20 0,2-4-37 0,9-6-47 0,-1 5-45-1,3-5-42 2,-13 5-46-1,0 2-52 0,11-4-63-2,-12 3-67 2,1-1-51 0,-2-1-258 0,2 0-654 0,-1 2 289 0</inkml:trace>
    </iact:actionData>
  </iact:action>
  <iact:action type="add" startTime="35375">
    <iact:property name="dataType"/>
    <iact:actionData xml:id="d25">
      <inkml:trace xmlns:inkml="http://www.w3.org/2003/InkML" xml:id="stk25" contextRef="#ctx0" brushRef="#br0">25752 16843 77 0,'0'0'280'3,"14"-4"2"1,-4 0-6 0,1 1-6 0,0-2-13 0,8 0-17 0,2-2-11 0,0 0-24 0,3 4-13 0,5-8-17-2,-3 4-18 2,-5 1-13 0,9-3-17 0,-3 1-16 0,2 4-12 0,2-3-17 0,-4 3-19 0,2 0-21 0,-7-4-22 0,1 5-28 0,-4-1-25-2,-5 3-30 2,6 1-30 0,-11-3-31 0,6-1-20 0,-9 4-25-1,5 0-14 2,-11 0-18-1,0 0-184 0,0 0-418 0,4 5 185 0</inkml:trace>
    </iact:actionData>
  </iact:action>
  <iact:action type="add" startTime="35597">
    <iact:property name="dataType"/>
    <iact:actionData xml:id="d26">
      <inkml:trace xmlns:inkml="http://www.w3.org/2003/InkML" xml:id="stk26" contextRef="#ctx0" brushRef="#br0">25853 17185 211 0,'1'7'288'3,"4"-4"-11"1,-5-3-3 0,8 5-9 0,5-1-1 0,-13-4-13 0,24-4-15 0,-5 4-12-2,-3-5-15 2,5 3-14 0,2-3-18 0,6 1-19 0,3-4-14 0,-2 5-15 0,1-4-19 0,2 2-19 0,3-2-43 0,-6 0-38 0,5 3-46-2,-7 0-54 2,0-4-57 0,3 3-54 0,3-4-70 0,-7 2-199 0,3-2-508 0,-1-1 225-1</inkml:trace>
    </iact:actionData>
  </iact:action>
  <iact:action type="add" startTime="36037">
    <iact:property name="dataType"/>
    <iact:actionData xml:id="d27">
      <inkml:trace xmlns:inkml="http://www.w3.org/2003/InkML" xml:id="stk27" contextRef="#ctx0" brushRef="#br0">27643 15920 78 0,'7'-3'302'3,"-6"-2"-5"0,-1 5-4 2,5-8-9-1,-5 8-3 0,0-6-10 0,0 6-15 0,0 0-12 0,0 0-18-3,-19-2-14 4,19 2-11-1,-16 4-21 0,-4 0-11 0,6 4-14 0,-5-3-9 0,1-2-13 0,-1 9-13 0,-4-3-12 0,-4 0-15 0,0 5-6-2,1-1-8 2,-1 0-16-1,1 0-2 2,1 0-13-1,-1 2-15 0,2-3-7 0,3 3-11 0,2-2-10 0,3-1-4 0,-4-2-5-2,6 0 5 3,3-1-3-2,1 1 2 1,2-6-13 0,0 5 10-1,8 0-5 1,-6-1-4 1,2-3 5-1,4 1-3 0,0 2 0 1,4-3 3-4,2 0 4 3,2-1 0 0,5 0 3 1,3 4 1-2,-2-5 7 1,7 5-6 0,-6-5 12 0,7 4-4 0,5 1 0 1,-6-4 5-2,10 3-1-1,-6 1-1 2,-4-3 7 0,7 2-9 0,0 0 7 0,1 5 4 1,-3-5 4-2,3 4 1 1,-11-5-3 0,-2 7 3 0,3-5-2 0,-3 1 0-2,3 1 4 2,-3 2-4 0,0 0-1 1,2-1-2-2,-7-1 0 1,2 5 5 0,1-1 3 1,-1 0-6-2,-3-4 0 1,1 4 1-2,-1 2 2 2,-2-6-6 0,1 8 6 0,-1-2-6 1,2-5 2-2,-7 5 0 2,0-4 1-2,2 4-4 1,-5-1 1 0,3 1 1-2,-3-4-4 2,0 3 0 0,0 1 4 0,0-7-2 0,-3 9 3 0,-2-9 0 0,-1 6 2 0,0-6 5 0,-1-3-3 0,-1 2 1 0,0 0-6-2,0-2 0 2,-5 1-1 0,4-1-3 0,-6 0 2 0,-2-2 0 0,5-1 0 0,-2 2-6 1,1-5-1-2,-8-7 1 1,0 6 0-2,5-3-7 1,-3-2-5 2,5-3 1-1,-2 2 2 0,3-4-1 0,-2 3 1 0,2 2-5 1,2-1 5-2,0-6-2 1,1 7 2 0,10-6-2-2,-4-1-4 2,4-1 3 0,0-1-2-1,1-2 0 2,6 2-3-1,-1-2 3 0,0-1 0 0,9-6 2 0,-4 7-4 0,7-7 4-2,-4 3-1 2,7-3 1 0,-7 3 3 0,6 2-4 0,1-1 2 0,-5-5 0 0,0 2 2 0,3 3 1 0,-3 1 2 0,-3 3 2 0,0-1 6-1,-2 2 1 0,0-3 10 1,-3 4 3 0,-3 1 4 0,3-2 3 0,-2 0 6 0,-1-2 5 0,-2 8 3 0,1-3 3 0,-4 1 3-2,3 2-1 2,-3 0-3 0,-3-2-2 1,1 3-6-2,0-3-7 1,-2 4-3 0,-3-1-2 0,-1 1-7 0,2-1-5 0,4 0-3 0,-8 4-9-2,4-2-13 3,-2 1-25-2,2 0-33 1,-6 2-30 0,8 0-38 0,-6 0-42 0,0-2-29 0,2 3-37 0,-1-3-38 1,1 1-47-4,1 1-51 2,7 3-63 2,-11-4-256-1,1 1-751 0,10 3 332 0</inkml:trace>
    </iact:actionData>
  </iact:action>
  <iact:action type="add" startTime="36953">
    <iact:property name="dataType"/>
    <iact:actionData xml:id="d28">
      <inkml:trace xmlns:inkml="http://www.w3.org/2003/InkML" xml:id="stk28" contextRef="#ctx0" brushRef="#br0">28376 16370 137 0,'-9'1'320'3,"9"-1"-3"0,-10 3-15 2,10-3-7-1,0 0-14 0,-21-4-4-1,15 2-12 2,-2-2-5-1,1-2-17-3,4-1-23 4,-2-2-20-1,-1-1-12 0,0-2-14-1,2-2-8 2,0-1-12-1,4 0-6 0,0 1-6 0,0-3-7 0,4 2-1-1,0-4-11 0,0 6-1 1,4-6-2-1,0 0-7 2,5 3-6-1,2-4-2 0,1 1-7-1,5 2-2 2,3-1-4-1,-5 3-3 0,-1 2-3-2,7 0-3 3,-1 0-5-2,2 0-10 1,1 4-2 0,-4-2-7 1,-2 4-5-2,-1 0-6 1,0 2-5 1,-4-1-3-2,0 5-5 0,1-4-4 0,-1 10-2 1,0-10-1 0,4 5-2 1,-4 0-4-2,-5 5-5 1,11-2 4 0,-6 1-7 0,-7 1-1 0,5 2 1-2,-3-4-1 2,-1 5 0 0,4 1 0 1,-1 0 1-2,-6 2-1 1,1 1 6 0,0-1-2 1,0 1 1-3,-4-1 0 3,4 1 0-1,-6 2 1-1,3-2 1 0,-4 3 1 1,-1 1 1 0,0 3-2 0,0-5 1 0,0 3 1 0,-6 0 1 0,4-4 1-1,-2 6 1 3,-4-4-1-5,0 1-1 3,0-1 2 0,0 0 1 0,-5 0-1 0,0-1 7 0,-2-1-6 0,-1 3 0 0,2-6-5 0,-2 2 1 0,-5 2-3 0,2-3 1-2,-2 0-6 2,3-7 0 0,-7 4-12 0,-3 1-12 0,-2-4-16 0,1-3-7 0,0-2-27 0,-1-2-27 0,-3-3-36 0,-2-5-46-2,-3-4-43 2,6 2-43 0,-7-5-41 0,-3 0-42 0,14 4-42 0,0-4-45 0,6 2-338 0,-1-1-826 0,4 6 365 0</inkml:trace>
    </iact:actionData>
  </iact:action>
  <iact:action type="add" startTime="37799">
    <iact:property name="dataType"/>
    <iact:actionData xml:id="d29">
      <inkml:trace xmlns:inkml="http://www.w3.org/2003/InkML" xml:id="stk29" contextRef="#ctx0" brushRef="#br0">27537 17443 39 0,'0'0'312'3,"-6"1"-9"0,6-1-11 0,0 0-14 1,-15 0-16 0,15 0-22 0,0 0-15 0,0 0-23 0,0 0-19 0,0 0-15 0,0 0-12 0,0 0-17 0,0 0 3-2,42-12-5 2,-26 5 3 0,16-5-15 0,8-3 13 0,7-6 2 0,3 3 6 0,27-10 7 0,-2-1 10 0,4 2-7 0,4-1 1-2,1-1-2 2,4-1-4 0,-2 4-5-1,3 3-6 2,-6-6-7-1,2 4-10 1,-5 0-9-2,-1 5-9 1,0 3-8 1,-23 2-12-4,-2 7-5 3,-2-6-8 0,2 6-12 0,-6-1-4 0,-6 3-5 0,-10 3-4 0,-1-2-4 0,-9 3-6 0,-3 1-2 0,-4-4-2 0,-6 5-6-2,4-2-4 1,-5-2 6 2,-1 3-4-1,-7 1 1 0,12 0-5 0,-12 0-4 0,0 0-20 0,0 0-25 0,0 0-29 0,0 0-41-1,0 0-28 0,0 0-43 1,0 0-42 0,0 0-48-1,0 0-55 2,-33-4-52-1,33 4-51 0,-15-2-297 0,15 2-772 0,-22 2 341 0</inkml:trace>
    </iact:actionData>
  </iact:action>
  <iact:action type="add" startTime="38254">
    <iact:property name="dataType"/>
    <iact:actionData xml:id="d30">
      <inkml:trace xmlns:inkml="http://www.w3.org/2003/InkML" xml:id="stk30" contextRef="#ctx0" brushRef="#br0">28396 17492 126 0,'0'0'365'2,"0"0"-13"0,0 0 0 2,4-3-18 0,-4 3-11 0,0 0-16 0,4-4-22 0,-4 4-15 0,0 0-19 0,0 0-15 0,0 0-11 0,0 0-7-3,11 18-13 4,-6-13-8-1,-2 5-11 0,0 6-13 0,-1-6-16 0,4 7-16 0,-3 4-15 0,1-3-9 0,-1 1-13 0,-2 0-10 0,6 8-8-2,-4-2-10 2,2 0-6 0,-5 0-9 0,3-1-5 0,0-7-5 0,-3 5-6 0,7-1-5 0,-7-2 0 0,1-2-3 0,2 2-6-2,-1 0-2 2,1 2-6-1,-3-10-1 2,5 6-3-1,-2-3-4 0,-3-4 0 0,3 0-2 0,-3-4-3 0,4 0-2 0,-4-6-2 0,4 10 1-1,-4-6-6 0,4-1 3 0,-4-3 0 2,0 0 1-2,11 2 1 2,-11-2 0-1,14-5 2 0,-6 1-4 0,5-2 3 1,2-1 3-4,4-2 0 3,-3-1 0 0,11-4 8 0,-3-1 1 0,4 1 5 0,8-10 8 0,-8 13 2 0,9-10 1 0,-8 6 4 0,1 1-6 0,1 2-2-2,-7 0-5 3,3 5 0-2,-5-4-6 1,-1 2-1 0,0 6 1 0,-7-4-2 1,1-2-5-3,-2 6 0 3,1-4 0-1,-6 2-3 0,0 2-1-2,-1-1-1 2,2 1-2 0,-9 3-3 0,7-4-1 0,-7 4-6 0,9-4-9 0,-5 2-12 0,-4 2-9 0,0 0-12 0,0 0-20-2,0 0-22 2,0 0-24 0,0 0-28 0,0 0-21 0,14 0-24 0,-14 0-25 0,0 0-26 0,0 0-34 0,3-6-33 0,-3 6-37-2,3-7-31 2,-3 7-270 0,-1-7-695 0,1 7 307 0</inkml:trace>
    </iact:actionData>
  </iact:action>
  <iact:action type="add" startTime="38751">
    <iact:property name="dataType"/>
    <iact:actionData xml:id="d31">
      <inkml:trace xmlns:inkml="http://www.w3.org/2003/InkML" xml:id="stk31" contextRef="#ctx0" brushRef="#br0">28848 17496 149 0,'0'0'334'3,"0"0"-6"1,0 0-10 0,0 0-10 0,0 0-4 0,0 0-10 0,8 19-9 0,-6-12-11 0,6-2-12 0,-8 7-9 0,8 1-15-2,5 3-14 2,-10 0-15 0,2 1-15 0,7 7-10 0,-4 4-10 0,-1-4-13-1,1 5-9 2,-3-3-11-1,1 2-14 0,-4 1-9-2,4 1-12 2,-4-3-8 0,4 5-11 0,2-5-10 0,-8-1-8 0,5 5-2 0,-3-6-8 0,2-8-9 0,0 2-23 0,-4-2-21-2,3 0-30 3,0-4-37-2,2-5-41 1,-4 0-44 0,6 1-40 0,-6-4-51 0,-1-5-65 0,7 2-82-1,-7-2-323 2,10-12-763-1,-4-1 337-1</inkml:trace>
    </iact:actionData>
  </iact:action>
  <iact:action type="add" startTime="39588">
    <iact:property name="dataType"/>
    <iact:actionData xml:id="d32">
      <inkml:trace xmlns:inkml="http://www.w3.org/2003/InkML" xml:id="stk32" contextRef="#ctx0" brushRef="#br0">29551 16437 76 0,'0'0'322'4,"0"7"-12"0,0-7-14 0,0 0-16 0,0 0-16 0,0 0-19 0,0 0-10-1,0 0-10 2,13 4-18-3,-5-4-6 1,-8 0-21 2,20-3 3-1,1 2-9 0,0-1-9 0,6-3-3 0,2-2-20 0,3 0-10 0,1 0-18 0,-13 2-5-3,6 3-11 4,1-3-6-1,5-2-12 0,-6 0-7 0,3 2-21 0,-10 1-21 0,2-3-28 0,-5 3-23 0,5 0-19 0,-10 2-23-2,-3 2-33 2,2-5-26 0,-2 4-29 0,-8 1-19 0,13-6-33 0,-7 5-26 0,-6 1-18 0,7-2-48 0,-7 2-178 0,0 0-509-3,0 0 226 4</inkml:trace>
    </iact:actionData>
  </iact:action>
  <iact:action type="add" startTime="39876">
    <iact:property name="dataType"/>
    <iact:actionData xml:id="d33">
      <inkml:trace xmlns:inkml="http://www.w3.org/2003/InkML" xml:id="stk33" contextRef="#ctx0" brushRef="#br0">29543 16816 215 0,'0'10'286'2,"0"-10"-9"2,0 6-20 0,0-6-12 0,6 4-11 0,2-1-2 0,0-1-5 0,5 0-15-2,3-2-14 2,5-2-8 0,-2 2-15 0,2-2-18 0,5-3-14 0,-1 2-20 0,3-4-21 0,-1-1-35 0,2 0-41 0,-8 6-45 0,4-6-54-2,-4 1-59 2,6-2-61 0,4 2-62 0,-10-4-194 0,11 2-487-1,-3-1 215 2</inkml:trace>
    </iact:actionData>
  </iact:action>
  <iact:action type="add" startTime="40418">
    <iact:property name="dataType"/>
    <iact:actionData xml:id="d34">
      <inkml:trace xmlns:inkml="http://www.w3.org/2003/InkML" xml:id="stk34" contextRef="#ctx0" brushRef="#br0">30399 16174 177 0,'0'0'311'4,"0"0"-9"-2,-6-5-20 2,6 5-12-1,0 0-6 2,0 0-4-1,14-9-12 0,-2 8-5 0,1-3-8 0,3 4-20 0,3-2-10 0,0 1-19 0,10-1-7-1,-2-3-17 0,2 5-13 1,0-1-14 0,-2 1-10 0,2 0-12 0,-8 1-12 0,5-1-11 0,-1 5-7 0,-5-2-12 0,-1-3-3-2,-5 4-11 2,-4 2-5 0,3 2-5 0,-4-1 0 0,-2 4-5 0,-2 4-8 0,-2 4-8-1,-6-4 3 1,-2 11-5 1,-2 1-1-3,-2-4-4 2,-4 3 7 1,0 2-9-2,-3 8 1 1,2-10-3 1,-1 3-1-2,-4 6 0 1,-2 1-6 0,5-10 3 0,2-2-2 0,4 2-2-2,-3-2 1 2,0 1-1 0,5-5 2 0,0-1 5 0,-3 0-3 0,8-5 0 0,-2 4-1 0,3-7 5-1,-2 1 0 2,2-1-1-3,2-2 3 2,6-1-1 0,-4 1 5 0,6-6 1 0,-2 4 0 0,1-2-2 0,6-1 0 0,-4-2 0 0,4-2-3 0,2 1-2-2,-1-4 1 2,7 3-6 0,-5-7-9 0,3 3-18 0,0-2-17 0,1 0-26 0,4-4-23 0,-2 3-30 0,-6 2-26 0,0-9-37 0,5 2-38-2,-2 4-42 2,-3-3-45 0,12-3-42 0,-14 4-259 0,9-6-651 0,-4 3 288 0</inkml:trace>
    </iact:actionData>
  </iact:action>
  <iact:action type="add" startTime="40891">
    <iact:property name="dataType"/>
    <iact:actionData xml:id="d35">
      <inkml:trace xmlns:inkml="http://www.w3.org/2003/InkML" xml:id="stk35" contextRef="#ctx0" brushRef="#br0">31141 16640 310 0,'-5'3'306'3,"5"-3"-10"0,-7 1-9 2,7-1-14-1,-12 0-5 0,12 0-11 0,-13-8-13 0,8 4-8 0,-3 1-14-2,2-4-16 2,-2 3-16 0,1-6-14 0,-1-3-16 0,2-2-10 0,-2 2-16 0,0-3-14 0,1-3-8 0,1 3-7 0,4 1-7-2,1-4-12 3,1 1-3-2,0-1-6 1,3 3-2 0,2-2-11-1,1 3-1 2,2 2-3-1,0-6-3 0,2 6 1-1,3-2-2 2,3 2-6-3,-2-1 1 2,8 3-6 0,-2 0-1 0,-1 2-1 0,5 0-5 0,-3 2-6 0,0 1-4 0,0 3 1 0,-1-5-6 1,-4 12-1-4,5-10-1 3,2 6-5 0,-4-1 0 0,-3 1 3 0,-1 1-5 0,4 1-1 1,-10 2-1-2,4 0-2 1,2 4 1 0,1-5 0 1,-3 5-2-4,-1 1 1 2,-4-2-2 2,7 2-1-1,-4 3-3 0,-3-1 3 0,2-1-1 0,-2 0 2 1,0 2 1-1,-2 2-3-1,1 3 5-1,-1-4 0 2,-4 2 3 0,4-3 7 0,-1 6 0 0,-5-3 2 0,1-1 3 0,-1 3 7 0,0-2 3 0,-1-2 5 0,-4 2 7-3,3 1 6 4,-4-1 2-2,0-1 8 2,-2-2 4-1,-2 2 5 0,-1-2 5 0,-4 0-2 0,1-3 0 0,1 1 2 0,-3 2-1 0,2 1-7-2,-7-5-7 2,3-3-7 0,-1 2-6-1,-7 0-4 3,-4 0-10-3,7 0-18 1,1-3-13 0,1-4-21 0,-6-1-32 1,-1 1-32-4,6-6-34 3,-5 2-45 0,6-3-41 0,-3-2-40 0,4-1-39 0,3 1-55 0,4-8-44 0,0 7-60 0,0-6-311 0,8 2-812 0,2 1 359-1</inkml:trace>
    </iact:actionData>
  </iact:action>
  <iact:action type="add" startTime="41671">
    <iact:property name="dataType"/>
    <iact:actionData xml:id="d36">
      <inkml:trace xmlns:inkml="http://www.w3.org/2003/InkML" xml:id="stk36" contextRef="#ctx0" brushRef="#br0">31746 16707 277 0,'0'0'297'3,"1"7"-17"1,-1-7-5 0,0 0-20 0,0 0-21 0,0 0-19 0,0 0-10-1,0 0-13 0,0 0-12 1,0 0-10 0,16-14-12 0,-9 6-2 0,-3-2-9 0,0 3-7 0,2-5-2 0,0-2-14 0,1-3-11 0,1 2-5-2,2-3-5 2,-7-6-12 0,3 5-12 0,-3 2-6 0,7-1-5 0,-5 0-5 0,1-7-17 0,1 11 5 0,1-2-12 0,-2 3-3-2,-1-3-1 2,-2 7-3 0,4-1 0 0,-6 0-5 0,4 4-4 0,0-1-3 0,-2 0 0 0,0 3-1 0,-3 4 0-2,3-7-4 1,5 6-9 2,-8 1 6-1,0 0-1 0,8-2 10-1,-8 2-4 2,0 0-10-1,21 10 4 0,-14-6-3 0,-3 3 1-2,5 0-2 2,-3 1-6-1,4 1 8 1,-4 1-3 1,2 2 1-1,5 3 1 0,0-1 0 0,-4-2-4 1,-2 2-1-2,4 4 2-1,-1-2-5 2,-2-1-1 0,3-5 6 1,-3 0 0-2,1-3 2 1,-1 0-3 0,2 0-4 0,-2 0-2 0,2-2 8-2,-4-3-2 2,4 1-2 0,-4-3 3 0,-6 0 3-1,21-1-3 2,-15-3-2-1,7-4 0 1,0-3 3-2,-2-1-6 1,2-2 5-2,-3 0 5 2,3-3 7 0,6-1 2 0,-9 0 1 0,4-5 3 0,-1 1 12 0,1 0-3 0,-1 6 2 0,-3 2 2-2,-4 1-1 2,7 0 3 0,-5 1-2 0,0 5 0 0,-5 2-9 0,0-2 11 0,2 2 0 0,-2 0 3 0,4 1-5 0,-5 1-1-2,-2 3 7 2,11-2-4 0,-11 2 3 0,8-1-3 0,-8 1 4 0,8 6 1 0,-3 0-5 0,3 2-9 0,-5-2 5 0,2 4-7-2,1 3-3 2,-4 2-1 0,1-2-12-1,0 1-21 2,2 8-27-1,-2-7-24 0,-3 4-32 0,3-4-33 0,1-1-29 0,-3-1-38-2,2 1-38 2,2-2-53 1,-5 0-37-2,0-5-43 1,0-3-290 0,2 5-708 0,-1-4 314 0</inkml:trace>
    </iact:actionData>
  </iact:action>
  <iact:action type="add" startTime="42256">
    <iact:property name="dataType"/>
    <iact:actionData xml:id="d37">
      <inkml:trace xmlns:inkml="http://www.w3.org/2003/InkML" xml:id="stk37" contextRef="#ctx0" brushRef="#br0">32910 16183 366 0,'0'0'388'4,"-5"-5"-12"-1,5 5-17 2,-9-4-6-1,9 4-16 0,-21-3-13-2,8 6-20 2,2-3-17 0,-4 4-26 0,-4-4-29 0,3 3-23 0,-3-1-16 0,0 4-26 0,1 2-14 0,4-1-19 0,-4-2-27-2,2 4-22 2,0-3-12 0,3 5-16 0,-1-4-17 0,1 0-8 0,3 0-14 0,-1-1-7 0,3 1-7 0,0-3-10 0,5 5 0 0,-1-3-7-2,3-3-3 1,-4 4-1 2,3-1-2-1,2-6 6 0,8 9 1 0,-4-5 3 0,-1 0-6 0,5 0 8 0,0 1-4 0,10-2 4-2,-9 4-3 2,2-4 2 0,-3-1 1 0,2 4-2 0,1-1 1 0,5-3-1 0,-6 2 6 0,1 2 5 0,-1-3 5 0,3 9-4-1,-1-10 13 0,-3 3 2 0,-1 5-5 1,3 0 7 1,-2-4 4-1,-1 6 10 0,0-3 3 0,-1-4-1 0,1 5 4 0,-5-1 3 0,3-2 4-2,4 3 4 2,-2 6 4 0,-3-4 2 0,-5 5 1 0,0-5-2 0,2-1 1 1,-4-1 3-2,5-1 6 1,0-1-2 0,-6-1 4-2,2 8 3 2,-1-4 7 0,-3 1-2 0,2-5-4-1,-2 4 0 2,2 1-7-1,-4-5-7 0,-2 1-6-1,4-2-3 2,-5 0-15-3,1-4-24 2,2 3-27 0,-5 0-25 0,4-4-35 0,-2-1-32 0,-1-6-31 0,3 5-24-1,0-5-32 2,-2-3-42-1,-1-6-39 0,1 4-48-2,5-8-48 2,-4 2-340 1,-3-7-773-1,9-2 343-1</inkml:trace>
    </iact:actionData>
  </iact:action>
  <iact:action type="add" startTime="42745">
    <iact:property name="dataType"/>
    <iact:actionData xml:id="d38">
      <inkml:trace xmlns:inkml="http://www.w3.org/2003/InkML" xml:id="stk38" contextRef="#ctx0" brushRef="#br0">32758 15964 38 0,'0'0'392'3,"1"-7"-26"1,-1 7-14-1,9-7-11 2,-3 6-14-1,-6 1-23-2,14-6-13 2,-4 4-24 0,4-1-27 0,1-1-23 0,1-4-27 0,2 6-11 0,-2-2-17-1,4 1-34 2,-2-1-40-1,0 1-40-2,3-6-45 2,-7 6-54 0,0-1-56 0,3 1-68 0,-5-6-78 0,1 4-306 0,-5-2-603 0,5 2 267-1</inkml:trace>
    </iact:actionData>
  </iact:action>
  <iact:action type="add" startTime="42972">
    <iact:property name="dataType"/>
    <iact:actionData xml:id="d39">
      <inkml:trace xmlns:inkml="http://www.w3.org/2003/InkML" xml:id="stk39" contextRef="#ctx0" brushRef="#br0">33154 15539 291 0,'0'0'340'3,"5"-2"-7"-2,-5 2-3 3,11 7-8 0,-11-7-15 0,10 7-9 0,-1-4-4-1,-4 7-11 2,5 3-18-1,-4-3-19 0,2 3-19 0,-1 5-22-1,1-2-18 1,-2 6-19-1,2 1-7 1,0 3-20 1,3 1-18-2,-9 4-22 1,4-8-37 0,1 3-35 0,-5 2-43 0,2-1-45 0,-2 0-43-2,0 2-44 2,-4-2-53 0,2-8-53 0,-2-1-68 0,-2 4-285 0,-3-7-653 1,5-3 290-2</inkml:trace>
    </iact:actionData>
  </iact:action>
  <iact:action type="add" startTime="43619">
    <iact:property name="dataType"/>
    <iact:actionData xml:id="d40">
      <inkml:trace xmlns:inkml="http://www.w3.org/2003/InkML" xml:id="stk40" contextRef="#ctx0" brushRef="#br0">30432 17696 143 0,'0'0'217'3,"0"0"-9"0,0 0-6 2,0 0-5-1,0 0-6 0,0 0-1 0,0 0-3-1,46-12 2 2,-23 0 7-1,18 2 6 0,9-6 4-3,6 1 7 4,21-8 5-1,5-5 1 0,3 1-5 0,6 1-2 0,3-2-2 0,5 1-9 0,44-13-6 0,-8 7-2 1,-39 11-10-3,6-1-8 1,43-8-14 1,-44 12-12 0,39-5-3 0,-51 10-16 0,4 0-8 0,5 2-12 0,0 2-7 0,-11 1-8 0,-4-1-5-2,-1 3-8 2,-19 3-9 0,-6-1-2 0,-9 3-9 0,5 2-7 0,-9 0-1 0,-9-1-10 0,-1 1-3 0,-10-4-1 0,-3 3-4 0,-4 2-2-2,-1 4 0 2,-4-5 6 0,-1 0 10 0,-3 0 7 0,-8 0 8 0,13 0 7 0,-13 0 7 0,8 1 9 0,-8-1 1 0,6 1 1-2,-6-1-4 2,0 0-10 0,0 0-8-1,0 0-7 2,0 0-22-1,0 0-28 0,7 5-32 0,-7-5-38 0,0 0-41 0,0 0-49-2,0 0-42 2,0 0-61 0,0-13-43 0,0 13-51 0,-7-13-53 0,6 5-73 0,-6 1-358 0,2-5-900 0,4 5 399 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8T15:28:46.9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051">
    <iact:property name="dataType"/>
    <iact:actionData xml:id="d0">
      <inkml:trace xmlns:inkml="http://www.w3.org/2003/InkML" xml:id="stk0" contextRef="#ctx0" brushRef="#br0">9682 7097 42 0,'-13'0'211'4,"5"0"-6"-1,-3 1 4 0,2 2-15 2,-6-1-3-2,15-2-2 2,-21-5-11-1,7 4-7 0,1-2-9 0,3 6-4-2,-1-3-7 2,0 0-6 0,0 1-1-1,11-1-5 2,-18-4-4-1,12 7-5 0,6-3-15 0,-16-3 9 0,6 2-6 0,10 1-8-3,-16 0-2 3,16 0-5 0,-16 0-3 0,16 0 6 1,-19 1-8-1,9-2-2-1,-3 2-1 1,0-1-8 1,0-1-1-2,-3 1 0 1,-4 0-12 0,-3 0 0-1,-4 1-12 0,1 3 8 1,-4 1-7 0,1 0 2 0,0-1-5 1,-3-1 2-2,-16 6-5 1,-2-2-16 1,0 3 20-3,0-1-4 2,-2-1 1 0,-1 3-6 1,0-1 0-2,-5 6-2 1,-3-1-3 0,-14 3-5 0,17-3 7 0,-21 0-10 0,18 4 1-2,-17 0-1 2,-1 1-2 1,2-1-1-2,-2 2-1 1,20-6 2 0,-24 9-4 0,4-3 5 0,-3 0-3 0,-8-1 0-3,12 4 0 4,-7-3-6-1,3 2 4 0,0-3-4 0,0 3 0 0,-1-1-2 1,3 3-5-2,-12-5 1 1,7 1-2 0,-6 2 3 1,6-6-3-3,-4 7-5 1,4-3 0 1,0 4 3 0,-8-6-1 0,7 4 0 0,1-6 0 0,1 1-1 0,9-1 0 0,-9 0 2 0,6 2 2-2,-1-1-1 2,0 2 0 0,1 1 4 0,-1-1 0 0,2 5 0 0,-1-8 0 0,1 1-3 0,17 1 1 0,-18 0-3 0,18-1 1 0,-22 1-1-3,9 9 6 4,-6-2-2-1,23-4-5 0,-18 4 3 0,18-5-5 0,0 0-2 0,6 0-1 0,-5 4 5 0,1 1 2 0,1-5-5 0,3 6 2-2,-1 2-4 2,0-2 3 0,2 0-5 0,6 0 0 0,-2 1-2 0,2-1 0 0,4 4-1 0,2-3-1 0,-6 3-2 0,6-4 3 0,4 5-2-2,2 4-3 2,-3-8 3 0,10 2-4 0,-5 0 2 0,2 1 0 0,5-2-3 0,-4 4 1 0,5-2 0 0,-5 3 0 0,7-6 2 0,-2 10-2-2,1-2-2 2,3 2 2 1,-3 2-2-2,5-10 0 1,1 13 0 0,-7 1 0-1,8-2 0 2,7-1 0-1,-4 1 5 0,0 3-4 0,7 2 0 0,3-6-2 0,7-3 2 0,-6 6 0 0,6-7 1 0,7 2-2-3,-8 0 1 4,15-6-2-1,-5 7 0 0,10-7 0 0,1-1 1 0,-3-1 0 0,12-5 2 0,4 0-1 0,-2-1-1 0,6 2 1 0,5-9 4-2,3 2-5 3,9-5 7-2,17 1-4 1,2-6 1 0,1-4-3 0,2 0 4 0,2-7 0 0,7-4-3 0,2-1 2 0,6-7 1 0,1-1 1-2,40-5 1 2,-42-2-5 0,47-5 3 1,-11-9-2-2,5-2 3 1,-41 14-3 0,47-15 1-1,-5-2-2 2,2 1 0-1,-5-3 1-2,3 8-1 2,-7-8-2 1,4 3 3-3,-4-5-1 3,1 3-3-1,0-8 2 1,-34 22 3-2,42-19-4 1,-49 16 1 0,41-24 2 0,0 7-1-2,-47 8-4 2,45-11 0 0,-41 15-3 0,39-17-3 1,-46 18 0-2,2-6 1 1,-2 2-1 0,-2-4 0 1,-4 0-1-2,-7-2-2 1,5-2 3-2,-3-1 3 2,-5 0 0-1,-5-1-2 2,-3 3 1-1,-14 11 1 0,-4-4 2 0,-4-3 0 0,-4 2 0 0,0-1-1 0,-8 4-1 1,-1-3 5-3,-7-2-2 0,-1-4 2 3,-2 6 0-1,-3-1-1 0,-7 0 0 0,-3 1 3 0,-3-1-3 0,-1-1 1 1,-6 6 4-2,-1 4-2 1,7-7-2-2,-7 9 3 2,1-2 5 0,-10-8-2 0,7 3 3 0,-3 9 3 0,-9-12-4 0,1 5-2 0,0-4-1 0,-8 5-1 0,5-1 0 1,-2-4-1-4,-7 5 0 3,2 3 2 0,-4-1 0 0,-2 2-1 0,-3-2 1 0,-5 4-2 0,3 0 1 0,-4 2 0 0,-4-1-2 0,-22-4 1 0,1-3-2-1,10 16 0 2,4 0 3-1,-25-7-4-1,0 5 1 0,0 3 1 1,-1 3-3 0,-1 2 0 0,1 4 1 0,-1 5-2 0,-5 0-2 0,5-5-1-2,6 11-7 2,-1 1-2 0,-1 0-22 0,17-1-27 0,-14 3-32 0,-5-3-36 0,2 4-42 0,24-1-35 0,-2 1-35 0,0 4-32-1,-19 2-35-1,26-3-41 3,6 1-58-1,-3-2-343 0,19-3-813 0,0 3 359 0</inkml:trace>
    </iact:actionData>
  </iact:action>
  <iact:action type="add" startTime="8462">
    <iact:property name="dataType"/>
    <iact:actionData xml:id="d1">
      <inkml:trace xmlns:inkml="http://www.w3.org/2003/InkML" xml:id="stk1" contextRef="#ctx0" brushRef="#br0">20974 7571 110 0,'-31'4'244'4,"-18"-1"-2"0,5 1 3-2,1 3-8 2,-5-2-7 0,5-2-3 0,9 0-10 0,-11 5-13 0,2-5 0 0,-1 2-8 0,1-1-11 0,-4 2-12 0,2-2-3-2,1 3-4 2,0-3-17 0,-4 2-3 0,-2 1-12 0,1-1 5 0,-1 1-24 0,0 0-7 0,-1 1 1 0,-7 0-9 0,4-1-8-2,-4 4-4 3,2 1-7-1,-21 3-6 0,-4-3-3-1,3 8-7 2,-1 0-2-1,17-6-4 0,-12 6-6 0,0 0-1 0,-3 1-8-3,16-4-2 3,-11 5-7 0,-7 4 4-1,20-7-2 2,-18 10 1-1,1-1 0 0,6 2-10 0,-6 4 7 0,4-2-6 0,-5 2 2-2,0-1 2 2,-5-2 2 1,4 3-7-2,-1 1-2 1,5 1-12 0,1 1 3 0,-4-2-1 0,3 2 1 0,3 0-8 0,-1-1 5-2,6 7 2 2,16-12 1 0,-20 3-5 0,6 10 0 0,14-11 0 1,-1 2 1-2,-12 7 5 1,18-9-11 0,2 1 6 0,3 4-1-2,-4-5-6 2,3 5 4 0,7-5-4 0,-5 3-2 0,6-4 0 0,-3 2 3 0,8 0-1 0,4 4-3 1,-2-5-1-2,10 2 2-1,-5 3-1 2,13-6 3 0,2-5 1 0,-1 1-1 0,7 11 0 0,5-11-1 0,-3 0 2 0,9 2 0 0,-2-2-7-2,11 0 0 2,-4-6 6 0,13 8 4 0,-4-10-2 0,9 6 0 0,1-2-2 0,9-1-6 0,-4-1 6 0,3-1-2 0,7 1 2-2,4-6 5 2,1 6-3 0,27-3-3 0,-23-1 9 0,24-1 3 0,-1-1-1 0,3-4 0 0,0 0-1 0,5-2 2 0,-2-5 1 0,2 1-7-2,5-6 5 2,-2 1-5 0,5-3-1 0,0-3 4 0,6 0 2 0,-3-3-4 0,-2 1 0 0,1-6-3 0,1 1-5 0,2-3-1-2,-7-1 8 2,44-8-2 1,-47-4-3-2,6 5 2 1,39-9 1 0,-50 10-2 0,5-6-1 0,-4-2 1 0,-1 0-4-2,0-1 0 2,-5-1-1 1,-4-3 4-3,-2-2-1 3,-3 0-3-1,-3-1 1 1,-1-4-1-2,1 3 0 1,-6 0 0 0,0-3-7 0,-14 9 5-2,12-12-4 2,-14 11 0 0,-7-3 4 0,1-1-6 1,-7-4 3-2,-1 1 1 1,-5 0-4 0,-2 0 0 0,-9 1 3 0,2-3-2-2,-7 1 3 2,-3 3 0 0,-3 3 0 0,-3-3 0 0,-10 8-3 0,2-7 0 0,-3 7 3 1,-7 2 0-2,-5-6 0 1,-4 2 2-3,-5 0-6 4,-2 4 9-1,-7 1-4 0,-2-1 12 0,1-2 1 0,-1 5 3 0,-3-1 3 0,6 2 6 0,-8-2-5 0,1 1 2-2,4 3 2 2,-6-4-2 0,3 2 2 0,0-4-4 0,1 4 1 0,0-1-3 0,-1 1 0 0,0-1 5 0,1-1-2 0,-3 1 1-3,1 3-1 3,-1 1 0 1,1 1-2-1,-3-4-1 0,-3 7-2 0,-3 1-3 0,3-4 2 0,-4 6-1 0,-5-1 0 0,0 2-6-2,-7 7 0 2,-18-5 3-1,20 4-1 2,-17-3-1-1,-1 9-3 0,19 1-15 0,5 1-16 0,-5 1-31 0,-2 1-35 0,-15 3-39-2,22-3-45 2,0-2-46 0,3 3-54 0,0 2-69 0,8-5-76 0,-3 0-358 0,4-3-843 0,15 3 373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8T15:33:08.142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31260">
    <iact:property name="dataType"/>
    <iact:actionData xml:id="d0">
      <inkml:trace xmlns:inkml="http://www.w3.org/2003/InkML" xml:id="stk0" contextRef="#ctx0" brushRef="#br0">18654 7397 132 0,'3'-4'230'2,"0"0"0"2,-3 4 3 0,8-7-5 0,-4 3 0 0,-4 4-4 0,3-8-5 0,2 5-6 1,-5 3 1-2,6-7-10 2,-4 3 3-4,1 0-4 4,-3 4 6-1,5-8-2-1,-1 2-6 1,-4 6 9 0,4-3-5 0,-4 3-2 0,4-5-8 1,-4 5 1-2,4-5-6-1,-4 5-6 3,6-3-6-2,-6 3-8 2,0 0-8-1,0 0-5-1,0 0-8 2,0 0-8-2,3-6-4 2,-3 6-13-2,0 0-3 0,0 0-9 0,0 0-5 1,0 0-9 1,-3 19-9-1,3-4 0-1,-3 2-10 1,-4 9-5 1,3 2-7-1,-9 8-6-1,6 9-5 0,-5 2-4 0,0 1-9 1,-2 2-4 0,-1-3-5 1,3 6 0-2,0 1-8 2,1-2 1-1,-2-2-5 0,5 4 0 0,-1 18-9-3,2-21 6 3,-4-5-2 0,8-1-3 1,-4 0-8-2,7-2 7 2,0-7-2-2,-1-3 5 2,1-2-11-1,8-3-3 0,-8-4-2-3,8 3 11 3,-2-6-2 1,2-2 1-2,3 0-4 1,-1-4-5 1,6 0 9-2,-1-2 6 1,5-4 0 0,6 0 1 0,0-1 9-1,7-6-1 0,-4 0 0 1,7-2-5 0,-7-9 5 0,6 6-5 1,7-8-1-1,1 3 7-1,-13-3-6 2,9-4-6-1,-7 1 10-3,-3 2-16 3,0-4 5 1,0 3-2-1,3-3 10 0,-7 0-17-1,-1 1-4 1,-8 7-14 1,4-3-32-2,-3 0-23 1,-5 3-24-2,-1-3-34 3,0 3-29-2,-5-1-45 1,1 1-26 1,-4-1-31-1,-1 0-23 0,1-1-28-1,-6 1-35 1,-2 0-37 0,0 1-36-1,-3-3-47 0,-8 5-264 1,2-1-786 1,-4 1 347-1</inkml:trace>
    </iact:actionData>
  </iact:action>
  <iact:action type="add" startTime="31778">
    <iact:property name="dataType"/>
    <iact:actionData xml:id="d1">
      <inkml:trace xmlns:inkml="http://www.w3.org/2003/InkML" xml:id="stk1" contextRef="#ctx0" brushRef="#br0">18445 8242 184 0,'-9'-4'351'2,"-1"2"-7"2,4 1-5 0,1-3-9 0,5 4-1 0,-5-5-10 0,5 5-11 0,0 0-21-2,-10-3-17 2,10 3-23 0,0 0-25 0,0-9-16 0,0 9-17 0,12-7-9 0,0 0-14 1,3-1-14-2,-1-3-18 1,7 4-13-2,2-3-11 2,4-1-12 0,2-1-14 0,0 4-23 0,0-3-38 0,3 4-35 0,11-8-44 0,-3 3-40 0,2 3-43 0,1-1-51-2,-1-4-58 2,0 1-64 0,1 0-65 1,0 1-227-2,-3 2-655 1,-8 5 290 0</inkml:trace>
    </iact:actionData>
  </iact:action>
  <iact:action type="add" startTime="32197">
    <iact:property name="dataType"/>
    <iact:actionData xml:id="d2">
      <inkml:trace xmlns:inkml="http://www.w3.org/2003/InkML" xml:id="stk2" contextRef="#ctx0" brushRef="#br0">19795 7889 219 0,'0'0'373'3,"8"4"-22"1,-8-4-21-2,0 0-12 3,0 0-6-2,19-7-23 1,-11 3-13 0,5 1-30 0,-4-1-12 0,7-4-28 0,4 1-23 0,-4 2-18 0,3-1-32-2,3-2-32 2,-6 1-58 0,2 2-38 0,-8 1-40 1,3 1-49-2,-1 1-53 1,-2-1-46 0,1-1-51 0,-11 4-58 0,0 0-179-2,7 9-508 2,-12-1 225 0</inkml:trace>
    </iact:actionData>
  </iact:action>
  <iact:action type="add" startTime="32361">
    <iact:property name="dataType"/>
    <iact:actionData xml:id="d3">
      <inkml:trace xmlns:inkml="http://www.w3.org/2003/InkML" xml:id="stk3" contextRef="#ctx0" brushRef="#br0">19761 8208 120 0,'-5'4'329'4,"2"3"-28"-3,3 0-15 4,0-7-2 0,0 10-4-3,0-10-11 2,6 2-1 0,-6-2-17 1,21 0-16-2,-5-2-20 2,5-3-23-1,6 0-17-3,1-7-20 4,4 5-38-2,13-10-52 1,-7 5-48 1,7-7-65-1,0 0-90-1,1-2-87 2,-9 4-300-1,10 1-569 0,-10 0 252 0</inkml:trace>
    </iact:actionData>
  </iact:action>
  <iact:action type="add" startTime="32808">
    <iact:property name="dataType"/>
    <iact:actionData xml:id="d4">
      <inkml:trace xmlns:inkml="http://www.w3.org/2003/InkML" xml:id="stk4" contextRef="#ctx0" brushRef="#br0">20908 7547 387 0,'6'-7'367'2,"7"-1"-12"2,-1-8-5 0,2 7-13 0,7-3-19 0,-4-1-14 0,6-3-17 0,1 6-22 0,5-3-14 0,-2 1-24-2,2 0-15 2,13-2-19 0,-13 7-16 0,-1-1-17 0,5 1-14 0,-8 6-17 0,3-2-11 0,-8 3-14 0,0 0-9 0,-4 4-7-2,0 3-13 2,-2 4-3 1,-6-3-4-1,2 7-8-1,-7 4-6 1,-1 7-2 0,-4 7-9 0,-11 7-4 0,-1 2-1 0,-4 2-3-1,-4 2-9 0,-2 2 2 1,1 3-5 1,-4-4-2-1,1 0 2 0,0 1-8 0,-2 8 2 0,7-10 4 0,-2-1 6-3,2 0 4 3,4-5 2 1,4-6 4-2,0-7 7 1,3 0 0 1,4-9-3-2,3-3-2 2,3 4 4-2,0-6 0 2,0 0 0-4,3 2 5 3,0-4-3 0,9-3 8 0,-3 3-1 0,6-7 7 0,-1 5-3 1,8-6-1-1,-2 1-3 0,9-2 0-1,-2-2-7-1,2-3-4 3,1-1-2-2,4 0-5 2,-5-3-9-1,0 3-19-1,-2 0-32 2,3-3-37-1,-1 0-44 0,-9 4-55-1,5-6-53-1,7 5-51 2,-17-1-61 0,6-3-61 0,-2-1-74 1,-1-1-314-2,-2 1-840 2,-2 2 372-2</inkml:trace>
    </iact:actionData>
  </iact:action>
  <iact:action type="add" startTime="33182">
    <iact:property name="dataType"/>
    <iact:actionData xml:id="d5">
      <inkml:trace xmlns:inkml="http://www.w3.org/2003/InkML" xml:id="stk5" contextRef="#ctx0" brushRef="#br0">21949 8058 237 0,'8'-4'383'4,"-1"-2"-14"-2,-1 0-11 2,-3 0-18-2,4 3-9 2,-1-1-27 0,-6 4-25 1,5-7-34-2,-5 7-17 1,8-6-38 0,0 3-56 0,-2-3-55 0,1 5-45 0,-4-2-65-2,3 0-69 2,-6 3-77 1,15-6-91-2,-5-4-222 1,-2 5-529 0,0 1 234 1</inkml:trace>
    </iact:actionData>
  </iact:action>
  <iact:action type="add" startTime="33406">
    <iact:property name="dataType"/>
    <iact:actionData xml:id="d6">
      <inkml:trace xmlns:inkml="http://www.w3.org/2003/InkML" xml:id="stk6" contextRef="#ctx0" brushRef="#br0">22423 7389 346 0,'3'-1'397'2,"-3"1"-21"2,9-5-9 0,-9 5-15 0,0 0 8-2,15 7 2 2,-15 4 6 0,6 0-10 0,-1 5-13 0,-2 2-15 0,2 11-12 0,-2-5-16 0,4 5-22 0,-1 11-13-1,-4 0-21 1,4-1-14-1,2-3-27 1,-8 3-17 0,11 4-16 0,-4-7-17 0,-6-5-22 0,7 12 0 0,-3-4-12 0,2-7-19-2,2 5-5 2,-1-7-11 0,-1 0-9 1,7 0-13-2,-7-4-34 1,2-3-30 0,-4-1-34 0,1-4-47 1,1-1-57-1,-4-4-50-3,7-5-47 4,-5 0-54-1,1 0-59-1,-1-1-61 1,-2-6-68 0,3 5-352 1,-6-6-897-2,8-13 397 1</inkml:trace>
    </iact:actionData>
  </iact:action>
  <iact:action type="add" startTime="33922">
    <iact:property name="dataType"/>
    <iact:actionData xml:id="d7">
      <inkml:trace xmlns:inkml="http://www.w3.org/2003/InkML" xml:id="stk7" contextRef="#ctx0" brushRef="#br0">23977 7423 191 0,'5'-2'391'2,"-5"2"-5"2,8-5 2 0,-8 5-12-2,0 0 3 2,8 0-1 0,-8 0-15 0,0 0-19 0,0 0-21 0,-2 19-23 0,-10-7-25 0,-1 7-19 0,-3 6-21 0,-5 10-21-1,0-9-20 0,-3 11-22 1,-8 0-16 0,9 0-15 0,-5 5-13 0,3-5-14 0,-3-2-24 0,0 9-25 0,-7-3-31 0,5 0-28-2,-4 2-32 2,5-12-37 0,0 2-34 1,-5 3-30-2,5-6-36 1,9-10-27 0,2 2-37 0,4 0-42 0,-1-8-50 0,2-1-47 1,-4-1-310-4,7-8-731 4,-4 5 323-2</inkml:trace>
    </iact:actionData>
  </iact:action>
  <iact:action type="add" startTime="34158">
    <iact:property name="dataType"/>
    <iact:actionData xml:id="d8">
      <inkml:trace xmlns:inkml="http://www.w3.org/2003/InkML" xml:id="stk8" contextRef="#ctx0" brushRef="#br0">23342 7728 102 0,'1'-6'373'2,"6"4"-7"2,3-2-4 0,-2 1 0 1,-8 3 13-2,16 2 0-1,-2-1-13 2,0 3-7 0,6 1-6 0,-1 4-19 0,0-2-18 0,8 2-25 0,-4 7-25 0,6-5-24 0,-4 7-24 0,0-2-24-2,15 5-17 2,-15-2-21 0,11 4-13 0,-3-3-20 0,-4-2-35 0,6 3-50 0,-10-5-55 0,8 2-51 0,3 2-53 0,-8-5-42-1,0-4-38 0,-1 2-46 1,2-3-43 0,-3 6-47 0,4-10-33 0,-6 3-304 0,-5-3-734 0,-1-6 325 0</inkml:trace>
    </iact:actionData>
  </iact:action>
  <iact:action type="add" startTime="34405">
    <iact:property name="dataType"/>
    <iact:actionData xml:id="d9">
      <inkml:trace xmlns:inkml="http://www.w3.org/2003/InkML" xml:id="stk9" contextRef="#ctx0" brushRef="#br0">24497 7401 105 0,'6'-6'379'3,"-4"0"-8"1,4 5-4 0,-6 1 1 0,8-6-6 1,-8 6-5-4,0 0 3 3,0 0 0 0,13 7-6 1,-11 1-4-2,4 3-10 1,1 5-18 0,-6 3-19 0,11 2-16 1,-9 6-24-2,2 3-24-1,1 0-22 2,-4 9-20 1,6-9-16-2,-4-1-21 1,3 9-16 0,-4 0-18 1,2-6-11-2,-4-2-23 1,11 0-31 0,-7 8-30-2,-1-12-38 2,3 1-43 0,-4-1-46 0,2-2-44 0,1-5-44 1,1 2-33-2,-4-9-39 2,0 6-40 0,0-4-52-2,0-5-49 0,1 5-67-1,-3-9-262 3,-1 1-787-2,0-6 348 1</inkml:trace>
    </iact:actionData>
  </iact:action>
  <iact:action type="add" startTime="34741">
    <iact:property name="dataType"/>
    <iact:actionData xml:id="d10">
      <inkml:trace xmlns:inkml="http://www.w3.org/2003/InkML" xml:id="stk10" contextRef="#ctx0" brushRef="#br0">25095 7972 368 0,'0'0'364'3,"-9"0"-15"0,9 0-8 0,0 0-18 1,-13 0-14 0,13 0-5 0,-6-12-22 0,1 5-25 0,2 0-23 0,-1-5-20 0,4-3-14 1,0-1-18-4,0-5-13 4,4-3-4-2,-1-2-11 1,3 0-2 0,7-4-12 0,-3 4 3 0,4-2-2 0,-1 3-6 0,1 3-4-2,2 1-9 2,4-3-3 0,-6 3-4 0,7 2-7 0,-5-1-1 1,6 2-5-2,-4 6-5 1,-2 0-9 0,7-5 0 0,-4 12-7-2,0-6-4 2,-1 4-7 0,3 1-5 0,1 5 10 0,-4 0-4 1,-1-4-6-2,4 6-6 1,-2-1-7 1,1 4 0-2,-4-3 2 1,1 5-2-1,-2-2-3 1,4 7 3-1,-3-2-7 2,-1 5-2-2,-3-2-2 2,1 5 0-1,-3 0-4-1,-2 1-3 1,0 1-3 0,2 7 5-2,-6-4-6 2,3 4 1 0,-7 4 1 0,3-3 0 0,-3 0-1 0,-3 1 2 0,-5 0 1 1,1 1 1-1,1 1 3-1,-2-3 7 1,-2 3-4-2,-3-3 8 2,-1-5 3 0,6 1 9 1,-5 2 21-1,-1 0-8-1,-1-5-7 2,1-7 17-2,-1 1-14 2,-4 4-6-2,3-7-43-1,2-2-21 2,-7-2 0 1,0-4 0-1,3 1 0 0,-6-3 0-1,7-2 0 2,-9-6 0-1,8-4 0-1,-7 3-77 1,2-7-100-1,-1-7-63 0,5 2-72 1,-2-2-62 0,0-3-66 0,7-1-83 1,-1 0-485-1,2-10-1092 0,5-4 483-1</inkml:trace>
    </iact:actionData>
  </iact:action>
  <iact:action type="add" startTime="35379">
    <iact:property name="dataType"/>
    <iact:actionData xml:id="d11">
      <inkml:trace xmlns:inkml="http://www.w3.org/2003/InkML" xml:id="stk11" contextRef="#ctx0" brushRef="#br0">26023 7205 56 0,'0'0'440'3,"0"0"-30"1,0 0-23 1,0 0-19-4,0 0-11 3,8-7-13 0,0 6-21 1,5-1-14-2,-1-3-22 1,6-1-23 0,11 0-25 0,-2 0-20 0,9-2-22 0,-8 2-21-2,9 0-23 2,-9 0-38 1,7 1-51-2,-5-2-60 1,14-1-62 0,-15 1-71 1,-2 1-74-1,2 1-78 0,-8 1-92-1,1-3-239-1,-3 3-662 3,-3-3 293-2</inkml:trace>
    </iact:actionData>
  </iact:action>
  <iact:action type="add" startTime="35630">
    <iact:property name="dataType"/>
    <iact:actionData xml:id="d12">
      <inkml:trace xmlns:inkml="http://www.w3.org/2003/InkML" xml:id="stk12" contextRef="#ctx0" brushRef="#br0">27375 6730 210 0,'10'-4'410'2,"-4"-1"-4"2,-1 1-10 1,-5 4-9-2,0-6-11 1,0 6-16 0,-8-7-13 0,-2 2-24 0,-2 9-32-2,-8-4-27 2,3 0-28 1,-4 3-22-2,-5-2-23 1,-19 9-20 0,12-2-19 0,-8 4-23 1,-2 3-23-2,-2-2-21 1,5 2-13 0,-2 2-27-1,1 4-21 0,5-4-13 1,8-1-6 0,-8 5-21 1,12-9 8-2,0-2-4 1,6 2 1 0,6 0-5 0,2-5 5 0,-1 5-7-2,3-5 3 2,3 0-2 0,3 0 1 1,2 0 6-2,5 1 0 1,5 3 11 0,-2-6 9 1,9 1 7-2,1-2 0 1,3 2 3-2,5 3 8 2,-1-2 6 0,7 2-2 0,-8-6 6 0,4 5-1 0,1-5 14 1,-2 6 2-1,-6-3-2-1,6 2 1 1,-3 0 0-2,0 1 2 2,-6 0-1 0,-1 1 6 0,3-1-1 0,-6-1 1 0,2 3 1 0,-3 1 2 0,0-2-2 1,1 6 2-1,-4-2 0 0,3 1-5-3,1 8-5 4,-6-11 2-2,0 6-3 1,-1 5 0 0,-1-5-1 0,0 1-2 0,1 5-4 0,-4-3-1 1,0-3 2-2,-1 1 0-1,-2-1-6 2,0 1 1 0,0 0-3 0,0-2-2 1,0 4-3-2,-2-6 5 2,-1 1-4-2,0 1 1 2,-5-5 0-1,3-3 2-3,-5 5-8 3,-1-3-2 0,3 2-3 1,-6-6-7-2,-1 0-6 1,-2-4-1 1,1 1-9-2,1-3-5 1,-1-2-15 0,-5 1-7-2,4-7-11 2,-1 0-9 1,-3-4-15-2,0-4-7 1,2-4-9 0,1 0-9 0,1-4-4 0,4-3-3 0,6 0 5 0,-1 7 12-2,2-3-2 2,6 2 1 1,-6 1 16-1,14-6 9 0,-2 2 3 0,2 5 4 0,6-5 3 0,3 4 7-1,-1-1 7 2,1-2 3-2,6 7 10-1,4-4 5 3,-1 0 10-2,-1 4 6 1,3-3 3 1,5 3 5-1,-10 1-1-1,7 1 8 2,-6 0 6-1,0-3 5-1,2 1 9-1,-4-1 4 2,-6 5 4 1,5-7 1-1,-1 1 2-1,-9 7 5 2,-2-8 8-2,3 5 0 1,-6-1-6 1,-4-4 0-2,1 3 2-1,0-1 0 2,-3 2-1 0,0 6-1 0,-6-6-1 0,4 5 4 0,-4-3-8 0,-1 2-11 0,2 3-22 1,-6-2-18-2,5 6-25-1,-10-5-36 2,1 2-46 0,2 4-45 0,-1-6-49 0,1 6-55 0,4 2-44 0,-4 0-60 0,3 0-71 0,10 0-417 0,-19 0-916 0,19 0 406-2</inkml:trace>
    </iact:actionData>
  </iact:action>
  <iact:action type="add" startTime="36566">
    <iact:property name="dataType"/>
    <iact:actionData xml:id="d13">
      <inkml:trace xmlns:inkml="http://www.w3.org/2003/InkML" xml:id="stk13" contextRef="#ctx0" brushRef="#br0">28173 7476 371 0,'1'-5'430'4,"6"0"10"-2,-7 5 7 2,6-3 3 0,-6 3-18 0,0 0-27 0,0 0-32-2,0 0-32 2,-21-6-30 0,7 10-30 0,1-3-29 0,-6 1-23 0,-5 5-24 0,-2 3-23 0,-3-3-20 0,2 4-14 0,-7-1-24-2,4 4-16 2,-4-1-14 1,5 0-18-2,-9 6-18 1,9-5-17 0,-5 8-10 0,7-6-9 0,3-2-5 0,8-1-3 0,0-4-7-2,4 2-4 2,-1 1-1 0,7-5-7 0,0 0-10 0,-1-1 4 1,6 3-3-2,2-4 0 1,4 2 3 0,3-3 2 1,0 1-5-4,7 5 3 3,1-8 1 0,3 1 4 0,2 1 2 0,0-1 0 0,9 4 3 0,-4 0 1 0,-5-5 7 1,4 6 10-2,2 1 5 0,2-1 7 0,-8-4 8 1,0 1 6 1,6 4 5-1,-9-4 1-1,3 7 8 1,-2-3 8 0,0-1 7 1,-3 6-3-2,-6-3 7-1,3 1-3 2,-4 0 3 0,6-2 11 0,-10 2-8 0,3 3 6 0,-5 1-5 0,0-2 14 1,-1 1-1-1,-4 1 0-1,2-1 2 2,0-4 1-4,-6 5 8 3,-1 2 2 0,3-2 2 0,-8-2-3 1,-1 1-10-2,2-1-6 2,-2-2-10-2,-6-1-43 2,3-4-36-2,0 0 0-1,-2 1 0 3,-4-3 0-2,6-3 0 2,-5-4-1-2,0 1-147 2,0-5-70-2,0 0-75 2,1 0-74-2,-3-2-86 1,-1-7-103-1,10 4-471 1,-1-1-1110-1,-2 1 491 1</inkml:trace>
    </iact:actionData>
  </iact:action>
  <iact:action type="add" startTime="39695">
    <iact:property name="dataType"/>
    <iact:actionData xml:id="d14">
      <inkml:trace xmlns:inkml="http://www.w3.org/2003/InkML" xml:id="stk14" contextRef="#ctx0" brushRef="#br0">18497 9900 224 0,'0'0'257'3,"0"0"1"1,0 0 2 0,0-7 0 0,0 7-5 0,0 0 2 1,0 0-8-2,0-10-2 1,0 10-6-2,0-9 1 3,4 7-13-2,-4 2 4 1,2-8-9 0,-2 8-2 0,10-8 0 0,-10 8-3 0,0-4-5 0,0 4-5-2,5-5-9 3,-5 5-7-2,0 0-9 1,0-6-8 0,0 6-8 0,0 0-5 0,0 0-6 0,0 0-15 1,6-3-7-2,-6 3-6 0,0 0-8 0,0 0-8 1,0 0-12 0,0 0-2 0,0 0-7 0,0 0 1 0,0 0 4 0,8 9 6 1,-3-4-11-2,-4 0-2-1,7 5 3 2,-1 2 3 0,2 2 3 0,1 3 10 0,0 2-16 0,3 7-10 0,-1-1-6 1,0-2-9-2,-1 6-3-1,3-3-2 2,-4 1-12 0,8 0-3 1,-6 1-3-2,1 0-14 2,2-4-31-2,4 2 0 1,0 8 0 1,-1-7 0-3,-1-7 0 1,1 1 0 1,-3-1 0 1,-1-4 0-2,0-1 0 2,4-1 0-2,-3 1 0 2,-1-2 0-2,0-1 0 1,1-2 0-2,-1 4 0 3,-4-12 0-2,1 5 0 1,-1-1 0 0,1 0 0 0,-1-3 0 0,-1-1 0 1,2 2 0-2,-1-4 0-1,-10 0 0 3,21 0 0-2,-7-2 0 1,-6 0 0 0,7-1 0 0,-1-5 0 0,1 0 0 0,4-2 0 1,-6-2 0-2,-4 1 0 0,6-4 0 1,4-3 0-1,-1-5 0 2,-1-4 0-1,4-7 0-1,-5-3 0 2,4-7 0-1,-4 4 0-1,-4-7 0 0,3-2 0 0,-2 0 0 1,-5-6 0 1,1 5 0-1,4-1 0 0,-6 7 0 0,-3 5 0 0,-2 8 0 0,1 2 0-3,2 3 0 3,-3 6 0 0,-2 2 0 1,0 2 0-2,0 5-175 1,1 0-219 1,-1 1-65-1,3 1-62-1,4 2-73 1,-4 0-414-2,5-1-1092 2,-1 6 483 0</inkml:trace>
    </iact:actionData>
  </iact:action>
  <iact:action type="add" startTime="40461">
    <iact:property name="dataType"/>
    <iact:actionData xml:id="d15">
      <inkml:trace xmlns:inkml="http://www.w3.org/2003/InkML" xml:id="stk15" contextRef="#ctx0" brushRef="#br0">19957 10078 342 0,'0'0'384'3,"0"-7"-13"1,0 7-17 0,6-4-9 0,-3 1-14 0,-3 3-19 0,15-6-9 0,-2 2-32-2,1 2-22 2,2-3-19 1,0 2-27-2,3-3-16 1,-1-3-19 0,1 6-26 0,2-2-36 0,-2-3-43 0,-3 7-51-2,4-1-49 2,-4-2-43 1,-3 1-49-2,-1 3-60 1,-2-1-62 0,-10 1-42 1,11 0-273-2,-11 0-613 1,0 10 271 0</inkml:trace>
    </iact:actionData>
  </iact:action>
  <iact:action type="add" startTime="40634">
    <iact:property name="dataType"/>
    <iact:actionData xml:id="d16">
      <inkml:trace xmlns:inkml="http://www.w3.org/2003/InkML" xml:id="stk16" contextRef="#ctx0" brushRef="#br0">19904 10340 203 0,'-4'11'340'3,"3"-6"-21"1,1 1 6-1,0-6-2-1,5 9 8 2,6-8 7 0,-5 2-17 1,-6-3-11-2,28-3-15 1,-11 2-22 1,11-3-26-1,2-1-28 0,1 1-17 0,1-3-24-1,-2 0-55-1,-1-1-59 2,21-5-82 0,-23 3-84 1,2 3-103-1,0-2-130 0,0-1-291 0,-2-4-677-1,-1 10 300 2</inkml:trace>
    </iact:actionData>
  </iact:action>
  <iact:action type="add" startTime="41227">
    <iact:property name="dataType"/>
    <iact:actionData xml:id="d17">
      <inkml:trace xmlns:inkml="http://www.w3.org/2003/InkML" xml:id="stk17" contextRef="#ctx0" brushRef="#br0">21351 9606 127 0,'-7'-5'371'3,"7"5"-23"1,0 0-21 0,0-7-7 0,0 7-12 0,12-7-3 0,-4 1 7 0,5-4-12 0,4 2-7 0,9 0-13-1,4-1-17 0,-1-3-13 2,15 3-17-2,-1-1-11 1,-1 1-16 0,1 0-11 0,0 1-20 0,0 7-14 0,-12 1-16 0,1 0-12-2,-1 1-15 2,-12-1-10 0,2 7-11 1,-2 1-10-2,-5-1-9 1,-4 0-10 0,3 9-12 0,-12-1-10 0,-1 3-16-2,-4 4-16 2,-8 8-13 0,-2-3-8 1,-12 8 0-1,4 3-3-1,-7-4-5 2,2 1 0-1,1-4 2-1,0-2 3 2,7-3-1-4,3-7-1 3,6 0 1 0,-1-3 1 0,2-4 2 0,2 3-3 1,2-8 4-2,4 5 3 1,2-5 6 0,2 0 1-2,4 5 4 2,-2-5-3 0,6-1 7 1,0 2 0-2,8-1 1 2,-3 1 4-1,4-4-4-1,7 7 6 2,-3-4 4-1,3 2 0-3,2-2 6 3,0 4 2 1,-2-4 5-1,1-2-1-1,-3 5 2 1,-1-1 0 1,2 5 2-2,-8-6-6 2,-1 1 6-1,-2 3 5-2,2-2 1 1,-1 1 6 1,-1 1 1 0,-1-2 4 0,1 4 5 1,-2 3 1-1,-5-4 0-1,0 2 2 1,-2-3 6 0,1 6 5-2,-6-2-1 3,-6 0 13-1,2 1-6 0,-3 1 14-1,1-2 10 1,-5 1-11 0,-3 0 4 0,5-2-1 1,-8 6-6-4,4-11-2 3,-6 6-5 1,0 5-11-2,-4-6-4 2,-1-1-6-2,7-3-7 2,-9 1-13-1,5 0-38-1,3-9-4-1,-4 2-16 2,0-5-48 1,5 0-37-2,-3-1-37 1,-2-6-42 0,5-4-55 0,1-2-67 1,-4-8-63-2,3 2-79 1,3-11-69-2,5 7-460 2,5-5-1052 0,0 2 465 0</inkml:trace>
    </iact:actionData>
  </iact:action>
  <iact:action type="add" startTime="41802">
    <iact:property name="dataType"/>
    <iact:actionData xml:id="d18">
      <inkml:trace xmlns:inkml="http://www.w3.org/2003/InkML" xml:id="stk18" contextRef="#ctx0" brushRef="#br0">23085 9651 217 0,'3'-3'433'2,"1"-1"2"2,-4 4-6 0,8-5 10 0,-8 5-2 0,0 0-14 0,0 0-23-2,0 0-32 3,0 0-27-2,-15 16-29 1,1 1-13 0,-1 4-28 0,-1 4-20 0,0 0-11 0,-9 11-26 0,0 0-15 0,3 4-25-1,-2-2-15 0,1 2-17 1,1 3-16 0,-2-6-9 1,1 4-16-2,4-6-11 1,2 1-24 0,-3 0-37 0,-4-2-40-2,8-8-50 2,2 0-56 0,-4 0-63 0,4-2-42 1,-2-7-54-2,6 2-67 1,-4-8-63 0,1 0-72 2,-3-4-292-4,1-2-834 0,-1-1 369 2</inkml:trace>
    </iact:actionData>
  </iact:action>
  <iact:action type="add" startTime="42028">
    <iact:property name="dataType"/>
    <iact:actionData xml:id="d19">
      <inkml:trace xmlns:inkml="http://www.w3.org/2003/InkML" xml:id="stk19" contextRef="#ctx0" brushRef="#br0">22512 9897 216 0,'8'-4'375'4,"5"-3"-1"0,-3 7 8 0,9-2 0 0,-3 4-4 0,5 0-6 0,6 3-11 0,4 2-6-2,-6-2-17 2,4 6-18 0,3 1-29 0,1-1-24 1,11 5-26-2,-15-3-21 1,13 3-25 0,-5 0-25 0,-3-3-27 0,-7-1-49-2,-1 1-69 2,1-4-67 0,0 2-75 0,-8-3-61 0,-4-1-81 0,-1 0-83 0,1-1-101 0,-6-3-244 0,-1 0-744 0,0-3 331 0</inkml:trace>
    </iact:actionData>
  </iact:action>
  <iact:action type="add" startTime="42236">
    <iact:property name="dataType"/>
    <iact:actionData xml:id="d20">
      <inkml:trace xmlns:inkml="http://www.w3.org/2003/InkML" xml:id="stk20" contextRef="#ctx0" brushRef="#br0">23374 9676 239 0,'5'-2'405'2,"-5"2"-9"2,9-2 8 0,-9 2 10 0,0 0 5 0,16 8 1 0,-12-1-2 0,2 2-10-2,0 4-27 2,2 5-20 0,-1 2-30 0,4 2-31 0,-1 2-30 0,-4 5-24 0,2-4-21 0,-1 2-23 1,1 1-21-2,-2 3-24 1,2-3-30-2,7-1-45 2,-9 4-54 0,2-3-69 0,3-2-73 0,-3-3-67 0,0 4-70 0,-1-12-71 0,-1 4-84 0,0-7-94 0,1 6-267-2,-4-13-830 2,4 4 367 0</inkml:trace>
    </iact:actionData>
  </iact:action>
  <iact:action type="add" startTime="42494">
    <iact:property name="dataType"/>
    <iact:actionData xml:id="d21">
      <inkml:trace xmlns:inkml="http://www.w3.org/2003/InkML" xml:id="stk21" contextRef="#ctx0" brushRef="#br0">23863 10142 347 0,'0'0'356'4,"0"0"-11"0,0 0-17 0,-6-16-19 0,4 9-14 0,2-3-20-2,0 0-23 2,0-3-16 0,-6-3-34 0,6-3 2 0,0-6-28 0,0 1-4 0,0-10-15 0,6 6-2 0,-6-2-22 0,7-8-14-2,-6 7-8 2,7 4-8 0,-3-3-5 0,3 1-6 0,7 3-7 0,-3 5 2 0,1-6 6 0,3 7 3 0,-1 0 1 0,1 6 3-2,3-5-2 3,-3 9 1-2,7-2 0 1,-4 1 2 0,6 4 0 0,-5 1-1 0,1 5-2 0,6-4-4 0,-5 5-3 0,-1 0-3 1,0 5-1-4,8-3-8 3,-8 5-3 1,0-2-6-1,-2 1-3-1,-3 2-1 1,8 8-2 0,-5-6-2 1,-3 4-2-2,-1-1-1 2,-6 2 1-4,3 2-5 3,-4 5-2 1,4 3 0-2,-10-5-2 2,3 5 0-1,-4-3-6 0,-1 5 1-1,-1-1-6 2,-4 5-4-1,0-3-1-3,-6 0 3 3,0-1-6 1,-2 2 0-2,-5-3 1 1,2 0-4 1,-5-1-2-1,-4 3 2 0,1-5-2-1,1-4-1 2,-6 1 0-3,2-5-3 1,-2-3-3 1,0 2-4 1,2-5-16-2,-2-1-17 2,2-6-25-1,1-2-25-1,2-2-27 2,-2-6-30-1,6 1-35-1,-3-9-47-1,2-1-41 2,8-3-47 1,-1-5-66-2,1-2-80 1,0-8-86 1,4-7-306-1,2 3-901 0,7-6 399-1</inkml:trace>
    </iact:actionData>
  </iact:action>
  <iact:action type="add" startTime="43030">
    <iact:property name="dataType"/>
    <iact:actionData xml:id="d22">
      <inkml:trace xmlns:inkml="http://www.w3.org/2003/InkML" xml:id="stk22" contextRef="#ctx0" brushRef="#br0">25126 8889 240 0,'-7'-6'337'1,"1"0"-11"2,-2 1-16 1,-2 2-16 0,-6-1-23 0,-4 1-18 0,0 3-19 0,-7 3-17 0,0 2-30 1,-12 2-11-2,4 0-19 1,1 0-14-2,4 4-18 2,-12 1-1 1,0 0-24-2,12 0-4 1,-9 5-13 0,7-5-20 0,5 0-9 0,3 2-3 0,-3-2-7 0,4 1-10-2,2-5-3 2,7 4-3 0,-1-4-7 0,9-1-11 0,-2 2 4 0,2-3-5 0,-1 1 0 0,7-3 3 0,0 3-1 0,7 1 1 0,1-1 8-2,6-3 11 2,7 2 5 0,1 0-6 0,-2 0 11 0,0 0 10 0,3-2-3 0,4 5 8 0,0-1 5 1,-6-1-1-1,5 1 9-3,-5 2 0 3,6 3 5 1,2-4 2-2,-5 5 1 1,-3 1 4 0,0-3 1 0,0 2 5 1,-9 2 4-2,-3 1-2 1,5 0-2-1,-8 0 0 0,6-1 0 1,-9 9-5 0,5-5-5 0,-3-2-7 0,-5 7-4 1,1-6-6-2,-2 5-6 1,-1 2-5 0,-3-7-1-2,-4 6-8 3,-3-1-1-2,-2-3-5 2,-2-1-8-1,-3 1-2-1,-2-4-6 2,6-3-6-2,1 0-2 2,1-7-7-2,-3 3-10-1,2-1-10 3,1-3-1-1,2-5-11-1,-4 1-10 1,2-2-11 0,13 0-5 1,-19-3 6-1,5-9-15-1,6 5 8-1,3-5 1 3,2-5-4-2,-4 1-1 2,5 0-8-2,2-5 13 2,4 4 2-1,2-11 8 0,5 5-3 0,-1-3 10 0,4 0 4-2,2 2 4 1,9-12 4 1,3 8-2 0,6-1 9 0,0-1 17 0,-1 7 7 1,-2-2 21-1,4-1 4-1,-7 4 13 2,-1 5 8-3,-2-4 10 1,3 5 7 1,-4-3 13 1,-5 4 6-2,-5-2 9 2,1 4 11-1,-1-2 10-1,-7 1 1 1,2 1 5 1,-5-2-2-3,-3 0 6 1,-1 4-9 1,-1-4-7 1,-3 7 6-1,1-5-17-1,-10 6-2 1,5-1-6 0,-6-1-18 1,-1 1-17-2,-2 6-19-1,-2-2-29 2,-1 3-32 0,-1 1-42 0,2 1-49 0,-3 2-57 0,-4-3-59 0,7 1-54 1,3 2-79-2,0 2-95 1,-4-5-483-1,8 4-1018 0,-3-2 451 2</inkml:trace>
    </iact:actionData>
  </iact:action>
  <iact:action type="add" startTime="44084">
    <iact:property name="dataType"/>
    <iact:actionData xml:id="d23">
      <inkml:trace xmlns:inkml="http://www.w3.org/2003/InkML" xml:id="stk23" contextRef="#ctx0" brushRef="#br0">25309 10166 98 0,'-3'3'338'2,"3"-3"-5"2,0 7-10 1,0-7 0-2,-2 9-15 1,2-9-4 0,0 0-29 0,0 0-12 0,0 0-21 0,0 0-11-2,0 0-14 2,0 0-17 1,11-16-3-2,-6 7-6 1,8-4-5 0,-5 1-7 1,3-4-7-2,-3 1-11 1,7-9-13 0,-1-1-10-2,0-1-18 3,-1-1-7-2,3-1-8 1,-1-3-11 0,-1 4-7 1,1 2-10-2,1 1-6 1,-2-2-4 0,-3 11-9 1,-3-3-4-4,-1 5-7 3,1 2-4 0,-2 1-6 0,1 3-3 0,-1 2 0 0,-4-2-7 0,6 3 2 0,-8 4-4 0,6-4 4 0,-6 4-2-2,13 1-1 2,-5 4-1 0,0 2 4 0,-2 0-1 0,2 7-2 0,5-2-2 0,-6 2-1 0,2 1-4 0,3 1-2 0,-3 2-1-2,2-2-3 2,-3 3-2 1,2-3 1-1,5 5-1 0,-3-7 0-1,1 1-3 2,0 2 0-2,-2-7 0 1,-1 1-2 1,1 0-3-2,-4-5 1-1,1 1-2 2,3-1 5 1,-2-2-1-2,3-1-2 1,-1-2 2 0,-2-1 0 0,9-4 2 0,-3 0-2 0,1-7-3 0,4 7 0-2,-2-6-1 2,-3-5 7 0,-1 4-4 1,7-11 5-1,-5-1-3 0,6 1 5-1,-6-1 0 2,8-1 4-1,-6 4 5-1,0-1 2-1,-2 2 3 3,0 0 2-2,-2 7 3 1,1 3 0 0,-7 0 10 0,5 1 0 0,-7 1-1 0,0 0-6 1,-4 6 10-2,6 0 0 2,-8 1 9-3,13 5 11 1,-12-1-5 1,6 4-4 1,-2-1-4-2,-4 5 3 1,7 6-8 0,-8-3-4 0,7 4-12 1,1 6 8-1,-8-1-9-2,5 0-3 1,3 0-12 2,-8 3-29-2,6-9-20 1,-4 9-38 0,4-4-41 1,-6-4-47-2,6-1-41 2,2-4-46-2,-1 1-30-1,1-2-41 3,-2-6-49-2,1 0-44 1,2-3-52 0,-2-2-326 0,4-4-854 1,-11 2 378-2</inkml:trace>
    </iact:actionData>
  </iact:action>
  <iact:action type="add" startTime="44628">
    <iact:property name="dataType"/>
    <iact:actionData xml:id="d24">
      <inkml:trace xmlns:inkml="http://www.w3.org/2003/InkML" xml:id="stk24" contextRef="#ctx0" brushRef="#br0">26783 9644 12 0,'5'-6'417'5,"-3"0"-7"-1,1-1-2-2,-3 7-3 1,-5-10-9 1,0 7-13 0,-6-1-17 0,0 3-27 0,-5 2-26 1,0-1-29-2,-5 5-25 1,-2 1-30 0,-2 0-22-2,-4 4-24 2,2-1-27 0,-2 0-21 0,1 2-26 0,6 1-23 0,1 3-20 0,-1-3-20 0,-2 4-18 0,7-7-13 0,1 4-13-2,5-3-5 2,2 1-6 0,1-3-6 0,6 3-1 0,-3-3-3 0,5-1 2 0,0 2 6 0,7 0-4 0,-1-2 4 0,5 0 14-2,0-1-10 2,5 1 8 1,4 0 7-2,-3 0 10 1,4 2 2 0,5-6 10 0,1 4 5 0,2 2 5 1,-8-1 3 0,-2-1 2-3,4-3 2 2,-7 4 3-2,5-1 8 3,-5 4 3-2,1 0 5 2,-1 2 7-1,-1-8 1 0,-1 6 7-1,-3 2 1 1,2-3 4 1,-8 5 0-4,3-8-5 3,-2 8 2 0,2-3 0 1,-3 3 0-2,-3 1 1 1,-2-2-5 0,2 0-3 1,-4 1-9-1,2 1-2-1,-2-4-3-1,-3 5 3 3,-3-3-8-1,2 0-10-1,0 0-1 1,-1 1 3 0,-7 1-14 0,3-5 0 0,-2 0-6 0,5 1-3 0,-7-5-19-2,2 4-28 2,4-8-27 1,-6-2-33-1,1-1-44 0,3 3-47-1,-4-6-62 1,1-1-28 0,6-2-40 0,-5-3-63 1,3-6-60-4,-1 4-92 3,3-14-275 0,0-1-856 0,2 2 380 0</inkml:trace>
    </iact:actionData>
  </iact:action>
  <iact:action type="add" startTime="45082">
    <iact:property name="dataType"/>
    <iact:actionData xml:id="d25">
      <inkml:trace xmlns:inkml="http://www.w3.org/2003/InkML" xml:id="stk25" contextRef="#ctx0" brushRef="#br0">26942 9442 306 0,'3'-2'395'2,"8"-1"-14"2,-2 1-4 0,-9 2-1 0,22 2-11 0,-8-4-21 0,-4 4-28 0,9-2-17-1,2 0-22 0,0-2-28 1,3 4-24 0,-3 1-19 0,8-3-23 0,-2 0-21 0,2 2-41 0,-2-1-43 0,2-1-56 0,0-3-47-2,0 3-57 2,0-5-56 0,-13 4-62 1,5-1-72-2,4-7-60 1,-10 3-274 0,1-2-656 0,0-2 291 0</inkml:trace>
    </iact:actionData>
  </iact:action>
  <iact:action type="add" startTime="45270">
    <iact:property name="dataType"/>
    <iact:actionData xml:id="d26">
      <inkml:trace xmlns:inkml="http://www.w3.org/2003/InkML" xml:id="stk26" contextRef="#ctx0" brushRef="#br0">27664 9064 239 0,'0'0'360'1,"0"0"5"2,10 0 6 1,-10 0 16 0,0 0 13 0,8 11 9 0,-5-3 2 0,-2 0-8 0,4 6-15 0,-5 2-13 0,2 2-21-2,-9 7-16 2,7-6-32 0,0 12-20 0,-1 7-30 0,-2 3-24 0,-1-3-22 0,0-1-24 0,2-9-16 0,-4 11-35 0,2-1-40-2,4 4-48 2,-4-15-56 0,-3 5-72 0,1-1-71 0,3-4-66 0,-2 2-65 0,-3-3-66 0,0 2-77 0,-4-2-79 0,4-4-279-2,2-4-848 2,-2-3 375 0</inkml:trace>
    </iact:actionData>
  </iact:action>
  <iact:action type="add" startTime="46496">
    <iact:property name="dataType"/>
    <iact:actionData xml:id="d27">
      <inkml:trace xmlns:inkml="http://www.w3.org/2003/InkML" xml:id="stk27" contextRef="#ctx0" brushRef="#br0">19440 11264 55 0,'0'0'309'5,"8"-3"-6"-2,-8 3-5 2,0 0-3-2,0 0-7 1,0 0-6 0,8-1-6 0,-8 1 3-2,0 0-9 2,0 0-6 0,0 0-4 0,0 0-11 0,0 0-13 0,0 0-9 0,0 0-10 0,0 0-11 1,0 0-9-2,0 0-13-1,0 0-3 2,6 10-6 0,-6-5-5 0,0 3-10 0,4 3-10 0,-3 3-5 0,-1 0-6 0,5 5-9 0,-5 3-5 0,2-1-12-2,-4 5-7 2,2 4-12 0,0-1-7 0,-5 0 1 1,4 14-7-1,-6-10-11-1,7 7-11 2,-3 4-3-1,0-3-2-3,1 0-6 3,-1-2-6 0,0 5 1 1,-4-6-9-1,7 2-4-1,0-1-2 2,0 1-2-1,-3-9-1 0,0 9-4 0,3-11 2-3,-6 2-2 4,4-3-1-2,-1 1-6 1,-2 1 1 0,5-4-2 1,-5 1-1-1,5-3 0 0,-1-3 3-1,-6-4-3 2,1 2-1-4,1 0 3 3,2-2-3 0,-7-1-1 0,0 1-1 1,-1-2-2-2,0 0-2 1,3-3 7 0,-2 2-7 1,-4-7-2-2,-1 3 5-1,1-1-1 2,-4-4-11 1,2-2-3-2,-3 1-9 1,1-3 0 1,-4-2-3-1,3-3-7 0,-10 1-7 0,2-8-3-3,4-1-11 3,-4 4-3 1,3-10 2-2,-2 3 3 2,4-4 0-1,1 1 2 0,5-1 4 0,1-4 6-1,4 5 4 2,3 2 1-4,2-1 3 3,1 0-1 1,2 2 5-2,6-6 2 1,-2 4 3 1,6 4 0-2,1-2 4 1,1-1 6 1,9-4 0-1,-7 11 3-1,4-3 1-1,4 4 8 3,0-2 1-2,2 1 0 1,5-1 2 1,-5 5 4-1,8-2 1-1,-2 3-3 1,0-2 1 0,-6 1 2 0,8 5-3-2,-8-2-3 2,0 0-1 0,1-1 2 1,-1 3 2-2,-3 3-3 1,2-1-3 0,-4 0-2 1,2-2-6-2,-2 3-22 1,5-1-35-2,-11-2-43 2,2 3-53 0,3-2-52 1,-2 1-45-2,-5-2-44 1,0 1-62 0,5-1-66 1,-13 0-406-2,20-4-900 1,-7 1 398 0</inkml:trace>
    </iact:actionData>
  </iact:action>
  <iact:action type="add" startTime="47175">
    <iact:property name="dataType"/>
    <iact:actionData xml:id="d28">
      <inkml:trace xmlns:inkml="http://www.w3.org/2003/InkML" xml:id="stk28" contextRef="#ctx0" brushRef="#br0">20159 11909 222 0,'14'-2'405'3,"-7"1"-13"1,-7 1-1 0,0 0-11-2,16 0-8 2,-10-6-19 0,2 5-25 0,2-3-25 0,-1 1-28 0,-1-1-28 0,4 3-26 0,-3-3-23 0,6 1-31 1,-2-1-26-4,-4 0-36 3,2 1-51 0,-1-2-55 0,1 3-48 0,-11 2-43 0,15-1-48 0,-12-1-41 0,-3 2-38 1,0 0-51-2,0 0-41-1,0 0-238 2,-16 22-594 0,1-9 262 0</inkml:trace>
    </iact:actionData>
  </iact:action>
  <iact:action type="add" startTime="47337">
    <iact:property name="dataType"/>
    <iact:actionData xml:id="d29">
      <inkml:trace xmlns:inkml="http://www.w3.org/2003/InkML" xml:id="stk29" contextRef="#ctx0" brushRef="#br0">20071 12180 258 0,'0'7'266'2,"0"-2"6"2,3-1 10-3,-3-4 5 3,8 2-6 0,5-2-6 0,-13 0-3 0,27-6-9 1,-11 0-19-1,3-1-21-1,12 0-11 1,-6 1-21 1,-1-6-20-2,5 5-22 0,-1-1-34 0,0-4-47 1,1 1-60 1,-3 0-59-2,0-1-74 1,1-1-88 1,3 1-98-2,-9-2-213 1,7 1-565 0,-8 4 250-1</inkml:trace>
    </iact:actionData>
  </iact:action>
  <iact:action type="add" startTime="47641">
    <iact:property name="dataType"/>
    <iact:actionData xml:id="d30">
      <inkml:trace xmlns:inkml="http://www.w3.org/2003/InkML" xml:id="stk30" contextRef="#ctx0" brushRef="#br0">21073 11260 431 0,'-1'-11'452'2,"1"11"-25"2,8-12-12-1,-3 10-9 1,1-4-13 0,2 0-18-2,2-2-25 2,4 1-18 0,8-4-19 0,-1-2-23 0,7 6-25 0,0-4-23 0,14-3-20 0,-8 7-24 0,-4-1-18 0,14 4-20-2,-14 1-17 2,4-1-13 0,-5 4-9 0,-2 2-12 0,-6 3-10 0,-7 2-18 0,2 0-7 0,-3 2-5 0,-6 5-9 0,-4 0-8-2,-3 10-8 2,-10 3-5 0,-9 8-9 0,-2 1-2 0,-1 1-4 0,-7 2-5 1,0 0-1-2,0 0-4 2,2-4 1-2,3 1-2 0,0-2-2 0,4-9 1 1,3-1 1 0,7-2 1 1,-1-4 2-1,8 1-1-1,-4-4-1 2,2-3 2-2,4-1-2 1,2 0 0-2,3-4 0 3,-3 5 0-1,9-5-5 0,1 0-4-1,5 1-14 1,-3-4-22 0,1 0-46 1,6-1-51-1,-3-3-75 0,4 0-61-3,0 2-69 3,-2 1-77 0,-1-3-91 0,3 0-309 0,-7 0-877 0,2 3 388 1</inkml:trace>
    </iact:actionData>
  </iact:action>
  <iact:action type="add" startTime="47940">
    <iact:property name="dataType"/>
    <iact:actionData xml:id="d31">
      <inkml:trace xmlns:inkml="http://www.w3.org/2003/InkML" xml:id="stk31" contextRef="#ctx0" brushRef="#br0">21575 11985 76 0,'2'7'479'3,"0"1"-7"0,2-1 7 1,-8 1 8 1,8-1-1-2,-4-3-10 1,0-4-30 0,2 12-35 0,-2-8-39 0,5 3-40-2,-2-4-37 2,-3-3-43 0,8 8-70 0,-3-4-98 0,1-1-117 0,1 1-131 0,-2-2-183 0,-5-2-451 0,14 2-864 0,-8 1 383-2</inkml:trace>
    </iact:actionData>
  </iact:action>
  <iact:action type="add" startTime="51623">
    <iact:property name="dataType"/>
    <iact:actionData xml:id="d32">
      <inkml:trace xmlns:inkml="http://www.w3.org/2003/InkML" xml:id="stk32" contextRef="#ctx0" brushRef="#br0">23645 11546 57 0,'0'0'338'3,"0"0"-15"2,0 0-8-2,8-5-9 0,-8 5-15 0,0 0-2 1,0 0-26 0,0 0-6 0,0 0-18 0,0 0-19 0,0 0-18 0,0 0-11 0,0 0-6 0,0 0-7-2,16 9-1 2,-14-9-6 0,1 7-6 1,-1 3-2-2,-2-5-4 1,3 2-5 0,2 5-11 0,-5-1 0 0,4 1-4-2,-2 7-11 2,-2 6-4 0,5 3-8 1,-5-3-5-2,5 4-6 1,-5-2-5 0,0 4-6 1,-4-2-5-2,8 1-7 2,-4 7-6-3,0 2-3 1,0-1-1 2,-4-5-6-1,3-4-5-1,1 9-1 1,0-7-4 1,-5-1-5-2,5 3-6 1,-2-4 2 0,-2 7-1-2,4 2-5 2,-5-10 1 0,2 2-1 1,1 0-2-1,-8-2-5 0,7 1 2-1,-2-3 1 2,-3 0-11-2,7 4 5 2,-7-8-7-4,1 2 0 3,1-1 0 1,-2-4-3-2,1-2-2 1,3 0 3 1,-11 4 0-2,1-5-7 2,4-2 0-2,-3 0 5-1,-1-1-13 2,6-1 5 0,-5 1-1 0,0-5-2 1,-1 0-2-2,-1-1 0 1,4-1-3 0,-5-3-6 0,0 1 2 0,-5-2-4-2,3-1-11 2,1-2 1 0,-2-1-10 0,-2 1 6 0,1-5-3 0,0 0-3 0,0-1-1 0,1-1-1 0,0 0 0 0,-2 1 4-2,5-8-1 3,-2 7 4-1,2-4 2-1,2 2 5 2,-1-1 4-2,2-1 0 1,5 3-3 0,-1 0 5 0,1 0-1-2,1 2 0 2,3 0-2 0,2 0 4 0,0-4 0 0,-1 6 0 1,8-2-4-2,1 2 5 1,1-5-2 0,4 1 2 1,2 0 1-4,1-1-1 3,2-2 4 0,5 3-6 0,6-3 7 0,-4 2-4 0,9-4 3 0,-8 4 1 0,-3 3 1 1,0-2 0-2,-4 0 3-1,3 5-2 2,1 0 1 0,-5-3 3 0,4 7-6 1,-2-7 2-2,1 3 0 1,1 3-1 0,2-1 1 1,-7-2-8-2,-1 3-11-1,7-1-19 2,-7-3-31 0,-1 5-37 1,2-2-35-2,1-3-42 1,-4 0-42 1,6-2-35-1,-2 3-41 0,0-2-49-1,-1 1-50 0,1-1-62 0,0-1-270 2,1-1-790-2,-2 3 350 1</inkml:trace>
    </iact:actionData>
  </iact:action>
  <iact:action type="add" startTime="52311">
    <iact:property name="dataType"/>
    <iact:actionData xml:id="d33">
      <inkml:trace xmlns:inkml="http://www.w3.org/2003/InkML" xml:id="stk33" contextRef="#ctx0" brushRef="#br0">24046 12308 180 0,'0'0'395'3,"0"0"-16"1,0 0 1 0,0 0-22 0,0 0-20 1,7 7-7-4,-7-7-6 3,9 0-13 0,-9 0-16 0,19-4-15 0,-7 3-26 1,7-1-22-2,-3-2-22 1,3-2-18 0,2 4-20 0,-5-1-17-1,5 1-19 0,0-3-17 1,-7 4-31 0,7-2-41 0,-6-2-49 0,-3 3-44 0,-2 1-47 0,1-3-44 1,-3 4-42-2,-8 0-33-1,0 0-48 2,8 4-38 0,-8-4-44 1,-8 11-264-2,2-3-656 1,-9 3 290 0</inkml:trace>
    </iact:actionData>
  </iact:action>
  <iact:action type="add" startTime="52499">
    <iact:property name="dataType"/>
    <iact:actionData xml:id="d34">
      <inkml:trace xmlns:inkml="http://www.w3.org/2003/InkML" xml:id="stk34" contextRef="#ctx0" brushRef="#br0">23931 12585 108 0,'-5'7'286'2,"-2"-1"-8"1,6 0 3 1,-4-2 1 1,5-4-3-2,5 8-13 2,-5-8-9-2,8 3-8 2,0 1-6-2,3-4-14-1,-11 0-25 2,29-6-11 0,-13 5-15 0,6-4-15 0,4-2-20 1,0 0-33-2,6-1-41 2,-2-2-50-2,-1 2-56 2,0-1-68-1,-2 4-71-3,7-4-77 3,-3 1-292 0,-4-1-589 1,3 0 260-1</inkml:trace>
    </iact:actionData>
  </iact:action>
  <iact:action type="add" startTime="52884">
    <iact:property name="dataType"/>
    <iact:actionData xml:id="d35">
      <inkml:trace xmlns:inkml="http://www.w3.org/2003/InkML" xml:id="stk35" contextRef="#ctx0" brushRef="#br0">24646 12165 22 0,'0'0'357'2,"-1"-11"2"2,1 11 3 0,0-7-7 0,0 7 0 0,0 0 0 0,0 0-9 0,0-8-8 0,0 8-20 1,0 0-14-2,0 0-22-1,-5-2-29 2,5 2-16 0,0 0-20 0,0 0-5 0,0 0-3 0,0 0-3 0,13 16-8 0,-10-9-11 0,2 1-8 0,1 3-15-2,2 2-13 2,-1 0-1 0,2 4-15 0,-2 1-6 0,1 0-12 0,0-2-7 0,6 8-15 0,-1-2-4 0,-2 1-10 0,4-1-10-2,-1 0-4 2,2 0-18 0,-8-2 5 0,13-3-4 0,-5 1-6 1,0-1-3-2,0-2 3 1,0-1-6 0,-1-2-2 0,4-1 6 0,-3 0-9-2,-2-2 4 2,2-2 3 0,2 2-1 1,-2-4 10-1,0 0-4 0,-5-3-5-1,2 0 7 2,3-4 0-2,-1 0-1 1,1 2 3-1,-4-3-2 1,3-2-1 0,-1-4 8-1,2-1-8 1,-3-2 0 0,2-2-16 1,-1-9 9-1,1 1-38 0,-1-4-1-1,8-12 0 1,-12 11 0-1,4-11 0 0,-4-3 0 1,3 4 0 2,-3-1 0-4,-2-2 0 2,3 12-8 0,-8-1-121 0,3 3-41 0,-1-1-44-2,0 8-51 3,3 1-48-2,-1-1-45 2,1 2-52-2,3 0-57 1,2 2-63 0,1 0-359 1,-3 7-961-2,4-4 426 2</inkml:trace>
    </iact:actionData>
  </iact:action>
  <iact:action type="add" startTime="53485">
    <iact:property name="dataType"/>
    <iact:actionData xml:id="d36">
      <inkml:trace xmlns:inkml="http://www.w3.org/2003/InkML" xml:id="stk36" contextRef="#ctx0" brushRef="#br0">26032 12052 110 0,'5'-3'406'2,"-5"3"-5"2,8-7 5-1,-6 4 2-1,-2 3 9 2,0 0-7 0,0 0-14 0,0 0-19 0,0 0-18 0,0 0-33 0,0 0-32 0,0 0-26 0,0 0-23 0,-15 22-28-1,6-10-21 0,-2 1-19 1,-1 3-16 0,-5 3-15 0,1 6-17 0,0-3-17 0,-4 6-10 0,6-2-11 0,-7 10-25 0,5-10-20-2,-5 7-33 2,5-7-36 0,6-1-28 0,-6 0-48 0,-3-1-46 0,8-3-26 0,0-2-44 0,1-4-33 0,0 1-45 0,-1-4-41 0,3-5-46-2,-3 1-340 4,3-4-780-4,-2-1 345 2</inkml:trace>
    </iact:actionData>
  </iact:action>
  <iact:action type="add" startTime="53722">
    <iact:property name="dataType"/>
    <iact:actionData xml:id="d37">
      <inkml:trace xmlns:inkml="http://www.w3.org/2003/InkML" xml:id="stk37" contextRef="#ctx0" brushRef="#br0">25602 12225 345 0,'0'0'345'4,"0"0"-5"0,16 14 6 0,-3-9-4 0,-8 2-22 0,6 1 7-2,7 0 5 2,-5 0-10 0,3 3-13 0,0-1-22 0,6 5-17 0,4-2-29 0,-2 2-23 0,-1-2-18 0,5-1-21 0,-2 1-20-2,-3-3-26 2,4 1-34 0,-6-4-38 0,8 0-52 0,-13-3-54 0,4-1-49 0,0 2-52 0,-3 0-63 0,3-5-72 0,-4 0-65-2,-5 0-332 2,0-5-733 0,4 5 324 0</inkml:trace>
    </iact:actionData>
  </iact:action>
  <iact:action type="add" startTime="54086">
    <iact:property name="dataType"/>
    <iact:actionData xml:id="d38">
      <inkml:trace xmlns:inkml="http://www.w3.org/2003/InkML" xml:id="stk38" contextRef="#ctx0" brushRef="#br0">26616 11700 98 0,'5'-4'387'3,"-5"4"-9"0,0 0 3 1,3-8-2 1,-3 8-1-2,0 0-6 1,0 0-17 0,0 0-18 0,0 0-26 0,0 0-21-2,0 0-21 2,0 0-15 0,0 0-14 1,-3 27-12-2,-2-20-14 1,5 8-12 0,-6 2-13 1,4 0-9-2,-6 10-14 1,2-2-13-2,-7-1-14 2,7 2-8 0,-2 7-15 0,0-6-9 0,1 4-11 0,1-3-4 0,-1 3-10 0,6-2-6 0,-6 2-9 0,7-3 1 1,-3 0-6-3,6 3-8 1,-3-3 1 1,0-2-7 0,8 0 4 0,-3-2-3 0,-2-5-4 0,9 3 1 1,-4-4-1-1,0-2-3-1,3-1 5-1,0-1-7 2,0-1-4 0,4-1 2 1,1-2 4-2,1 1-1 2,3-6-8-2,-1-2 9 1,2 3-11 0,1-5 11 0,-1 3-14-1,8-4-1 0,0-5-5 1,-3 5-1 0,-7-2-7 1,0-3 0-2,2 3-11 2,-2-3-3-2,-1 0-14 1,-5-1 0 1,6-1-17-4,-9 4-17 3,10-2-20 0,-10-3-21 0,1 4-25 0,-3-3-29 0,0 0-34 1,0 0-29-1,2 0-35-1,-2 0-27 1,-5-1-22-1,0-2-35 0,-3 4-42 1,-3-2-43 1,2-1-52-2,-6-1-287 2,1 3-809-2,-7-4 359 1</inkml:trace>
    </iact:actionData>
  </iact:action>
  <iact:action type="add" startTime="54546">
    <iact:property name="dataType"/>
    <iact:actionData xml:id="d39">
      <inkml:trace xmlns:inkml="http://www.w3.org/2003/InkML" xml:id="stk39" contextRef="#ctx0" brushRef="#br0">26233 12065 30 0,'0'0'383'4,"-10"0"-11"0,10 0-23 0,0 0-17 0,0 0-32 1,0 0-17-2,0 0-16-1,0 0-7 2,0 0-9 0,31-7-10 0,-4 1-9 0,0 1-11 0,4 0-15 0,12-2-21 0,-11 4-12 0,12-3-24 0,-3-4-16-2,-1 5-17 2,2 1-15 0,-7 1-34 0,9-9-36 0,-3 7-48 0,-10-4-64 0,-2 2-67 0,3 1-86 0,-2 0-92 0,-7-7-320-2,-2 6-701 3,-7 1 310-2</inkml:trace>
    </iact:actionData>
  </iact:action>
  <iact:action type="add" startTime="61886">
    <iact:property name="dataType"/>
    <iact:actionData xml:id="d40">
      <inkml:trace xmlns:inkml="http://www.w3.org/2003/InkML" xml:id="stk40" contextRef="#ctx0" brushRef="#br0">21041 14414 269 0,'0'0'270'3,"-8"3"-10"1,8-3-8-1,0 0-22 2,0 0-16-1,-6 5-9 0,6-5-16 0,0 0-17-1,0 0-13 2,0 0-6-4,0 0-15 4,0 0-5-1,0 0 7 0,0 0 2 0,0 0 3 0,0 0 2-1,0 0 16 1,0 0-1 0,0 0-5 1,0 0 6-4,0 0-2 4,21-12-10-2,-21 12 10 1,8-1-6 0,-8 1-9 1,0 0-7-1,17 0-5 0,-7 0-13 0,1-3-8-1,-3 3-11-1,11-2-9 2,-4-2-9 0,-1 1-10 1,2 0-4-1,5-1-9-1,0 2-4 2,-7 1-7-2,7-2-7 2,0 0-15-3,-5 0-21 1,5-1-17 1,-2 1-33 1,-3 1-32-2,4-2-30 2,-4 0-32-2,-2 0-30 2,2 1-28-1,-1-2-46 0,-3 1-49-3,-4 1-54 5,-1 0-67-3,-1 0-222 0,-6 3-685 1,0 0 303 0</inkml:trace>
    </iact:actionData>
  </iact:action>
  <iact:action type="add" startTime="62202">
    <iact:property name="dataType"/>
    <iact:actionData xml:id="d41">
      <inkml:trace xmlns:inkml="http://www.w3.org/2003/InkML" xml:id="stk41" contextRef="#ctx0" brushRef="#br0">21115 14633 113 0,'0'10'359'2,"0"-10"-27"3,-3 4-21-2,3-4-14 1,0 0-11 0,5 5-7 0,4-3-11 0,1-2-14 0,-10 0-12-2,27-2-21 2,-11 2-19 0,5-2-19 0,0-1-17 1,6-2-30-1,2 3-37 0,0-6-49 0,0 0-53-1,0 5-72 2,1-4-95-1,5-2-103-3,-6 5-274 3,-1-7-591 0,0 4 262 0</inkml:trace>
    </iact:actionData>
  </iact:action>
  <iact:action type="add" startTime="63517">
    <iact:property name="dataType"/>
    <iact:actionData xml:id="d42">
      <inkml:trace xmlns:inkml="http://www.w3.org/2003/InkML" xml:id="stk42" contextRef="#ctx0" brushRef="#br0">22135 14086 97 0,'2'-6'322'3,"4"3"-14"2,1-2-11-2,1 1-9 1,5-4-12 0,4-1-17 1,9 0-13-2,0-1-21 1,-2-2-16 0,-2 8-14-2,5-6-24 2,-1 4-4 0,0-1-29 0,-5 3-14 0,0 1-8 0,-2-1-5 0,-2 4-20 0,1 0-8 0,-2 4-10 0,-8-4-4-2,8 1-7 2,-11 3-7 0,5 4-9 0,-7-1 3 0,-3 3-18 0,-3 0-3 0,-5 6 12 0,1-4-10 0,-2 13 1 0,-6-2-9-2,-1-3 1 2,-2 2 5 0,1 1-6 1,-2-1 1-2,-2 1-17 2,5-4 11-2,-4-2 3 1,11 0 1 1,-3-4 3-2,3-5-9 0,2 3 3 0,1 2 0 1,3-6-7 0,0 5 0 1,6-3 6-2,-6-1 3 2,7 3-5-2,-2-3-5 1,6-1 15 0,3 5-1-1,2-2-2 0,-2 0 3 1,7-1-4 0,-2 0 1 0,3 1-6 0,1-2 12 1,-1 4-7-2,0 0 1 1,-1-2 6-1,1-1-4 0,-1 1 1 1,1 4 4 0,-5-5 1 1,1-2 8-2,-1 7 3 1,-3-2 5 0,-1-4 5 0,1 4 5 0,-1 1 11-1,-2 0 5 0,0-2 8 1,-2 7 5 1,-1-2 7-1,-2-4 5-1,4 4-1 1,-6-4-3 1,3 7 2-1,-3-4 1 0,1-3-2-3,1 4-5 4,-6-2 1-2,0 4-5 1,-1-3-7 0,3-1 7 0,-2 2-4 1,-4-5 1-1,1 5-6 0,-1-6-1-1,-1 6-1-1,0-6-6 3,0-1-8-2,-5 5 0 1,1-6-2 0,2 3-11 1,-8-3-1-1,9-3-10-1,-11 5-5 1,8-6-9 1,-3 3-5-4,-1-5-17 3,2 0-23 0,-1-1-20 0,-6-2-29 1,9 1-30-2,-4-4-33 1,1-3-41 0,5 3-46 0,-4-9-39 1,3 3-33-4,3-6-42 3,0-1-55 0,6 1-63 0,-8 1-361 0,15-8-884 1,-3 8 392-2</inkml:trace>
    </iact:actionData>
  </iact:action>
  <iact:action type="add" startTime="64100">
    <iact:property name="dataType"/>
    <iact:actionData xml:id="d43">
      <inkml:trace xmlns:inkml="http://www.w3.org/2003/InkML" xml:id="stk43" contextRef="#ctx0" brushRef="#br0">23393 14132 273 0,'5'-4'438'2,"3"1"-12"2,-6 0-15 0,-2 3-12 0,0 0-20 0,0 0-19 1,0 0-22-2,0 0-19 1,-18 24-22-2,7-13-24 2,1 5-25 0,-3 7-21 0,-1 0-21 0,-1 3-21 0,-2-2-18 1,4 4-17-2,-8 10-15 1,0-2-14 0,0 2-12-2,1-2-14 2,5 0-14 0,-1 1-25 0,-3-1-24 0,4-1-27 0,2-8-34 0,4 3-33 0,-6-7-36 0,11 0-32-2,-8 2-36 2,4-7-36 0,-1-2-34 0,2-4-43 0,3-1-42 0,-3-3-49 1,-1-1-270-2,0-2-693 1,2-3 307 0</inkml:trace>
    </iact:actionData>
  </iact:action>
  <iact:action type="add" startTime="64336">
    <iact:property name="dataType"/>
    <iact:actionData xml:id="d44">
      <inkml:trace xmlns:inkml="http://www.w3.org/2003/InkML" xml:id="stk44" contextRef="#ctx0" brushRef="#br0">22913 14368 388 0,'0'0'364'2,"9"-4"-14"2,-9 4-11 0,0 0 10 0,19 5-3 0,-8 0-2 0,-1 2-20 0,-1-1-15 0,4 4-21 0,3 2-18-1,5 4-19 0,6-1-25 1,-6 0-21 0,3 1-22 0,3 1-20 0,-6 0-19 0,8 1-19 0,-8-4-38 0,2 0-49 0,-3 3-51-2,6-7-40 2,-2 1-45 0,2-3-38 1,-9 0-43-2,3 1-52 1,-4-7-50 0,5 2-41 0,-5-4-308 0,3-4-683 0,-6 2 302-2</inkml:trace>
    </iact:actionData>
  </iact:action>
  <iact:action type="add" startTime="64554">
    <iact:property name="dataType"/>
    <iact:actionData xml:id="d45">
      <inkml:trace xmlns:inkml="http://www.w3.org/2003/InkML" xml:id="stk45" contextRef="#ctx0" brushRef="#br0">23857 14094 340 0,'6'-3'391'2,"2"-4"1"2,-4 3-6 0,-3 1-2 0,-1 3-2 1,0 0 3-4,0 0-7 3,0 0-9 0,8 14-13 0,-3-2-12 0,-3 3-27 0,-2-1-22 0,4 4-28 0,0 6-19 0,-4 3-22 0,4 1-16-2,-2 2-24 2,-2 8-12 0,5-11-24 0,-2 4-15 0,-3-5-15 0,6-1-8 0,1 2-28 0,-2-1-37 0,-2 0-34 0,3-7-41-2,-1-4-42 2,0 3-50 0,0-4-38 0,4-1-46 0,-2-2-41 0,-1-3-51 0,1-2-43 0,1 0-58 0,0-6-53 0,-8 0-281-2,0 0-792 2,19-7 351 0</inkml:trace>
    </iact:actionData>
  </iact:action>
  <iact:action type="add" startTime="64849">
    <iact:property name="dataType"/>
    <iact:actionData xml:id="d46">
      <inkml:trace xmlns:inkml="http://www.w3.org/2003/InkML" xml:id="stk46" contextRef="#ctx0" brushRef="#br0">24268 14538 353 0,'-13'0'353'1,"13"0"-9"3,0 0-4-1,-15-5-7 0,15 5-35 1,-6-7-16 0,4-3-19 1,-4 3-23-2,-1-5-17 1,7-2-18 0,-1-5-25 1,1-2-19-2,1-3-17-1,-1-1-9 2,7-1-13 0,-1 0-7 0,2 1-9 0,5-1-6 0,0 4 1 0,1-1-8 0,1-6 2 0,-1 4 2-2,7 5-1 2,-2-2 2 0,2 3 2 1,0 0-3-2,2 5 1 1,4-1-2 0,-10 8 0 0,9-8 4 0,-5 7-3 0,1 0-6-2,-1 1 1 2,-1 1-5 0,-4 1-12 0,4 3-5 1,0 0-8-2,1-1-4 1,-5 2-7 1,-4 1-1-2,5 4-1 2,-5-1-2-4,-2-2 1 3,-2 4 2 0,2 2 0 0,-2 0 2 0,0 4 5 1,-5-3 2-2,3 7-4 2,-2 3-7-2,-3-4 0 2,1 3 2-4,-1 0-4 4,-2 4 0-2,-1 3-8 1,-3 0 1 0,-1-6-5 1,-2 6 0-2,5-5 6 1,-4-2-8 0,-1 9 0 1,-1-3-5-4,-3 0 3 3,6-5 2 1,-8 5 3-1,-1 2 8-1,1-4-6 2,-1-2 2-1,1-4 2 0,-6 4-15-1,6-6 4 1,-2 0 2-2,-2-2-4 3,2 1 2-2,-5-6 2 1,1 2-29 0,4-6-7 1,-4-1-17-1,-2-2-18-1,4 0-4 1,-4-5-19 1,6 0-22-3,-5-6-30 1,-2-2-36 1,7 2-41 0,0-7-43 0,2-5-35 1,-1-1-34-2,4 3-32 1,3-3-37 1,2 2-26-1,6-4-34-3,-2 8-330 3,2-4-824 0,8-4 366 0</inkml:trace>
    </iact:actionData>
  </iact:action>
  <iact:action type="add" startTime="65379">
    <iact:property name="dataType"/>
    <iact:actionData xml:id="d47">
      <inkml:trace xmlns:inkml="http://www.w3.org/2003/InkML" xml:id="stk47" contextRef="#ctx0" brushRef="#br0">25339 13517 279 0,'5'-5'336'3,"-3"2"-15"1,-2 3-13 1,-2-9-12-2,-4 4-23 1,6 5-14 0,-18-3-14-1,4 2-28 0,-2 2-17 1,-5-1-29 0,6 3-14 0,-6 2-8 0,-1-3-20 0,-7 3-14 0,-5 5-7 0,9-1-14 0,-7-2-18-2,3 3-11 2,0 2-12 0,-2-1-13 1,2-1-4-2,2 1-8 1,-3 2-7 0,4-3-3 0,5-2 0 0,0 2-1 0,7-5-6 0,1 2 1-2,3 4-1 3,4-8 0-2,3 2-13 1,-2 2 7 0,5-2 0 1,0-5 6-2,2 9-1 1,7-7 14 0,1 2 2 0,4 0 14-1,2 2 4 0,5-3 6 1,-2-2 12 0,9 5 3 1,-7-4 6-2,-4-1 2 1,6 8 0 0,4-4 6 1,-8-1-3-1,-3 1 3-3,4 1 0 3,-6-3-1 0,4 6 0 1,-6 0 2-2,3-2-1 1,-1 3 3 0,-2-1-3 1,-1 1 3-1,2 4 6-1,-5-2-5-1,-2 4 0 2,2-2-7 0,-1 0-4 0,-1-1-3 1,-4 1 0-2,4 0-4 1,-4 3-6 0,2 1-6 0,-2 1 1 1,-4-7-8-4,4 7-1 3,-8-4-3 1,4-1 2-2,2 2-4 1,-8 2-8 0,2 0-1 0,-1-4-2 1,1-4-6-1,-2 4-3-1,0 0-2 1,1-6-13-2,-6 6-8 3,5-9-11-2,0 1-8 1,-6 0-7 0,4-2-14 1,-4 1-9-2,3-5-3 1,-2 0-4 1,3-7-4-2,-1-1-8 0,3-2-4 0,-2 1-2 2,-1-4 0-1,8-2 4-1,-2 1 7 1,3-2 6 0,4 1 6 0,1 1 7 0,2-2-1 0,5-2 9-1,-1 1 4 0,7-5 7 2,-1 0 8-2,2-1 9 2,4 1 12-2,-1-2 6 2,5 3 8-2,-2 1 6 1,-2-2 8 1,1 3 4-4,5-1 2 3,-4 3 10 1,-9 2 3-1,7-3 6-1,-10 5 3 1,0-1 11 0,2 3 4 1,-5-4-1-2,-1 4 4 1,1-5 2-2,-3 9-8 2,-5-4 3 1,0 0-2-2,-7-1 1 1,2 4-6 1,2 1 1-2,-3 1-7 1,-1 0-6 0,-2 0-2 0,-1 3-5-2,-1-2-8 2,0 1-17 0,1 4-22 0,-9 0-30 0,4 0-37 1,2 5-49-2,-1-3-51 1,4-2-63 0,-2 4-66 1,-1-3-89-4,13-1-97 3,-13 4-373 0,10-2-927 0,3-2 410 0</inkml:trace>
    </iact:actionData>
  </iact:action>
  <iact:action type="add" startTime="66318">
    <iact:property name="dataType"/>
    <iact:actionData xml:id="d48">
      <inkml:trace xmlns:inkml="http://www.w3.org/2003/InkML" xml:id="stk48" contextRef="#ctx0" brushRef="#br0">26271 14010 327 0,'10'-2'403'4,"-10"2"8"-2,13-4 3 0,-13 4 9 2,6-3-6 0,-6 3-5 0,0 0-17 0,0 0-24 0,0 0-29 0,2 11-34 0,-2-11-28 0,-13 11-27 0,5-2-19-1,-2 5-23 0,-7 8-18 1,-4 1-24 0,-2-2-13 0,-5 8-13 0,-1 3-19 0,-2-2-9 0,7 0-11 0,-6 2-17-2,-1 0-10 2,2 1-27 0,0-1-27 0,1 0-32 0,0-1-36 0,3-6-43 0,2-1-46 0,7-5-49 0,-5 3-51 0,-3-4-45-2,3-1-50 2,4-7-40 0,2-6-56 0,-2 3-300 0,4-2-785 0,-2-5 348 1</inkml:trace>
    </iact:actionData>
  </iact:action>
  <iact:action type="add" startTime="66550">
    <iact:property name="dataType"/>
    <iact:actionData xml:id="d49">
      <inkml:trace xmlns:inkml="http://www.w3.org/2003/InkML" xml:id="stk49" contextRef="#ctx0" brushRef="#br0">25694 14227 175 0,'6'-5'366'2,"2"2"5"2,2-1 21 0,3 4 7-2,1-3-2 2,2 6-11 0,2-1-11 0,0 0-12 0,10 6-19 0,-4-2-21 1,2 7-27-2,3-3-26 1,-3 1-24 0,-4 1-25-2,5 2-22 2,-1-3-21 1,1 2-17-2,1 0-19 1,-12 0-33 0,6-1-48 0,-3 1-70 0,1-3-71 0,4 0-71 1,-3-1-67-4,-9 0-78 3,3-2-89 0,-7-3-388 0,6 1-837 0,-6-1 371 0</inkml:trace>
    </iact:actionData>
  </iact:action>
  <iact:action type="add" startTime="67089">
    <iact:property name="dataType"/>
    <iact:actionData xml:id="d50">
      <inkml:trace xmlns:inkml="http://www.w3.org/2003/InkML" xml:id="stk50" contextRef="#ctx0" brushRef="#br0">26660 13944 373 0,'0'0'380'3,"11"-3"-2"1,-3-1 0 0,0-1-4 1,2 3-11-4,7-5-9 3,-1 0-18 0,0 6-17 0,7-1-19 1,-6 2-24-2,7-2-24 1,4 2-21 0,-7 0-22 1,3 0-22-2,-3 2-18 1,-1 3-15-2,-2 0-19 3,-2 4-9-2,-1 0-11 1,-7 1-11 0,3 6-12 0,-8 1-7 0,-1 0-12 0,-4 7-4 0,-1 2-6 0,-8 10-9-1,1 6-5 0,-9-1-8 1,-2-6 2 0,0 6-6 0,-6-3-1 1,6-3-2-1,-3 1 2-1,3-3 4 1,-3 1 3 1,6-11 5-4,4 0 1 3,7-3-4 0,-1-4 1 0,2-1-3 0,3-1-6 0,-4 2 2 1,9-8 4-1,3 3-4-1,-4-4 2 2,6 1-1-1,1-2-4-2,11 0-3 1,2-4-2 2,5 3-2-2,1-5-5 1,6-1-9 0,-2-3-16 1,4 1-30-1,-1-4-42 0,8-2-52 0,-10 1-53-3,11-2-49 3,-1-5-51 1,-13 5-56-2,0 1-72 2,-1-5-68-2,-7 7-330 1,5-6-870 1,-10 2 386-2</inkml:trace>
    </iact:actionData>
  </iact:action>
  <iact:action type="add" startTime="67401">
    <iact:property name="dataType"/>
    <iact:actionData xml:id="d51">
      <inkml:trace xmlns:inkml="http://www.w3.org/2003/InkML" xml:id="stk51" contextRef="#ctx0" brushRef="#br0">27396 14372 166 0,'7'-3'385'3,"-7"3"-6"1,0 0-8 0,0 0-3 0,8-4-24 0,-8 4-32 0,0 0-26 0,0 0-25-2,0 0-24 2,0 0-36 0,12 0-36 0,-5-3-41 0,1-1-52 0,8 1-69 0,-10-2-80 0,7 1-92 0,6-3-93 0,-3-2-266 0,-1 2-572-2,1-4 253 2</inkml:trace>
    </iact:actionData>
  </iact:action>
  <iact:action type="add" startTime="67620">
    <iact:property name="dataType"/>
    <iact:actionData xml:id="d52">
      <inkml:trace xmlns:inkml="http://www.w3.org/2003/InkML" xml:id="stk52" contextRef="#ctx0" brushRef="#br0">27703 13859 299 0,'4'-1'395'2,"-4"1"-5"2,8-5 0 0,-8 5 4-2,13-2-17 2,-13 2-8 0,10 0-10 0,-10 0-10 0,8 9-11 1,-2 1-14-2,1-3-20 1,1 1-17 0,-3 6-12 0,-2 2-15-1,3 10-23 1,-3-7-21-1,1 8-16 1,0-1-20 0,3 6-15 0,-4-1-15 0,0 5-21 0,-3-4-5 1,3-4-16-4,1-2-12 3,-3 3-9 0,6-3-16 0,-4-4-18 0,2-4-30 0,1 6-35 0,-3-5-37 0,4 0-45 0,-2-3-55 0,4-3-53-2,-2-2-38 3,2 0-50-2,-4-1-68 1,3-4-69 1,0-6-428-2,-2 3-926 1,7-3 410 0</inkml:trace>
    </iact:actionData>
  </iact:action>
  <iact:action type="add" startTime="68103">
    <iact:property name="dataType"/>
    <iact:actionData xml:id="d53">
      <inkml:trace xmlns:inkml="http://www.w3.org/2003/InkML" xml:id="stk53" contextRef="#ctx0" brushRef="#br0">28965 13792 46 0,'7'-2'458'2,"-7"2"0"2,11-3-2-3,-11 3-1 3,0 0-11 1,0 0-18-2,0 0-25 1,0 0-27 0,0 0-25 0,-11 22-21 0,1-10-29 0,-1 2-18 0,3 2-26-2,-8 3-26 2,-4 2-16 0,3 3-24 0,-9 5-22 0,2-2-20 1,3-4-5-2,-5 10-21 1,-2 4-10 0,0 1-17-2,6-3-20 2,-2 1-37 0,-2-1-30 0,2 0-34 0,5-9-34 0,-8 7-39 0,11-11-34 0,1-7-33 0,1 1-41 1,-7 1-25-4,8-2-37 3,2-7-57 1,-4 0-51-2,4-5-49 1,-2-3-279 0,4-2-763 1,-3-2 338-2</inkml:trace>
    </iact:actionData>
  </iact:action>
  <iact:action type="add" startTime="68330">
    <iact:property name="dataType"/>
    <iact:actionData xml:id="d54">
      <inkml:trace xmlns:inkml="http://www.w3.org/2003/InkML" xml:id="stk54" contextRef="#ctx0" brushRef="#br0">28452 13971 17 0,'6'-6'343'2,"2"4"-2"2,-8 2 4 0,0 0 3 1,24 5 2-4,-16-2-9 3,10 4-7 0,-5 2-6 0,1-2-6 0,2 7-23 0,4 1-18 0,-4 1-26 0,11 5-26 0,-8-2-23 0,2 1-20-1,1-1-17 1,2 1-19-1,2-3-28 1,-5 1-38 0,1 1-57 0,1-1-54 0,-4-9-49 0,-1 5-67 0,3 1-56 0,-7-4-83-2,4-1-67 2,-5-4-319 0,-1 1-721 1,1-4 319-2</inkml:trace>
    </iact:actionData>
  </iact:action>
  <iact:action type="add" startTime="68557">
    <iact:property name="dataType"/>
    <iact:actionData xml:id="d55">
      <inkml:trace xmlns:inkml="http://www.w3.org/2003/InkML" xml:id="stk55" contextRef="#ctx0" brushRef="#br0">29323 13851 50 0,'5'-5'414'3,"-5"5"-8"1,6-3-10 0,-6 3-4 0,0 0 4 0,0 0-2 0,0 0-4 1,13 11-12-3,-10 0-16 1,0-3-19 1,1 7-21 0,0 1-32 0,-2 3-23 0,4 2-23 0,-4 7-29 0,3-1-16 0,-4-1-20 0,4 2-21-2,-1-1-15 2,0 2-14 0,3-2-19 0,-4 0-31 0,3-1-37 0,1-7-38 0,-4-1-45 0,2-1-40 0,1-3-46 0,1 1-47-2,-4-5-43 2,2 1-34 1,1-2-54-2,-3-2-54 1,4-6-53 0,1 1-311 0,-8-2-782 0,0 0 345 0</inkml:trace>
    </iact:actionData>
  </iact:action>
  <iact:action type="add" startTime="68860">
    <iact:property name="dataType"/>
    <iact:actionData xml:id="d56">
      <inkml:trace xmlns:inkml="http://www.w3.org/2003/InkML" xml:id="stk56" contextRef="#ctx0" brushRef="#br0">29746 14317 196 0,'0'0'375'2,"0"0"-17"2,0 0-26-1,-17-12-15 0,15 9-17 1,2 3-20 0,2-12-23 1,-2 0-12-2,3-2-14 1,-1-2-19 0,1-1-20 1,3-2-4-2,-1-10-13 1,-2 1-18-2,5 2-9 2,-3-4-14 0,6 3-2 0,-1 4-4 0,3-3 3 0,-4 2-4 1,6-3-1-2,-1 10-2 1,2-6-3-2,-3 6-5 2,0 0-1 0,-2 4-6 0,5 0-2 0,-1 4-5 0,1-3 1 0,3 5-9 0,-5 2-6 0,3-1-5 0,-5 1-5 0,3 4-5-2,-1 1-7 2,2-2-3 0,-3 4-7 0,-2-1-1 0,5 6-6 0,2-2-1 1,-12 2-5-1,9 4 3 0,3-3-1 0,-7 4-4-3,2 1-1 4,-5 2-2-2,4 1-2 1,-3-1 1 0,-3 3 0 0,-1-2 1 0,-2 0 6 0,0 1-2 1,0-1 5-2,-3 2 0-1,0 5-4 2,-6-4 7 1,3 6 0-2,-5-2 0 1,-4-1-3 0,8-2 7 0,-11 2 1 1,7 1-3-2,-6-7-2 1,-1-1 1 0,-2 4-4-2,-3 0 1 3,6-5 7-2,0 0-21 1,-2-3 7 0,1 1-6 1,-4-4-13-1,-2-2-3-1,0-1-21 1,0-2-20 1,0-3-23-4,7-3-17 3,-9-2-21 1,3-1-40-1,-3-6-44 0,2 0-51 0,0-6-44-1,4-1-53 2,-2-3-52-1,3 3-64-1,7-10-61-1,-3 6-373 2,5-3-936 0,-1 1 415 0</inkml:trace>
    </iact:actionData>
  </iact:action>
  <iact:action type="add" startTime="69408">
    <iact:property name="dataType"/>
    <iact:actionData xml:id="d57">
      <inkml:trace xmlns:inkml="http://www.w3.org/2003/InkML" xml:id="stk57" contextRef="#ctx0" brushRef="#br0">30236 13493 213 0,'0'0'385'2,"21"2"-6"2,-15 1-5 0,4-1-8 0,3-1-6 0,1-1-10-2,5 4-27 2,-3-2-27 0,5-2-23 0,-2 0-28 0,4 0-26 0,4 0-28 0,-1-2-38 0,-5-1-61 0,0 2-37 0,1-2-66-2,0-3-66 2,-2 4-60 0,1-5-81 0,-2 0-91 0,-3 3-278 0,-2-1-637 0,-6 3 282 0</inkml:trace>
    </iact:actionData>
  </iact:action>
  <iact:action type="add" startTime="69859">
    <iact:property name="dataType"/>
    <iact:actionData xml:id="d58">
      <inkml:trace xmlns:inkml="http://www.w3.org/2003/InkML" xml:id="stk58" contextRef="#ctx0" brushRef="#br0">31205 13103 95 0,'5'-2'396'2,"-5"2"-1"1,3-5 0 1,-3 5-1 0,0 0-6 0,0 0-15 0,0 0-20 0,0 0-32 0,-21-8-27 0,21 8-30 0,-26 1-23 0,9 6-24-2,-1-2-27 2,0-2-14 0,-6 4-21 0,-5 2-17 0,1-2-16 0,-6 3-22 0,7-3-11 0,4 4-18 0,-4-4-11 0,6 3-11-2,5-3-4 2,2 0-11 0,-2-5-7 0,4 6-4 0,4 1-7 0,2-6-11 0,3 2-2 0,-2-2 2 0,5 5-5 0,0-8 4-2,8 10-1 3,0-1 2-2,5-4 5 1,3 2 4 0,3-1 3 0,8 3-5 0,-9-2 3 0,11 0 5 0,3 2-2 0,-10-2-6-1,7 1 11 1,-2 1-4-1,1 1 5 1,-6-1-5 1,-4-2 8-2,0 1 4 1,-2 1-2 1,-2 0 6-2,0 1 2 2,-4-3 6-2,5 7 3-1,-7 0 2 2,-4-1 5 1,9 6-2-2,-11-5 0 2,4 1 0-2,1 5-2 2,-6-1-3-2,4 0-5 1,-3-2-5 0,2 2 1-2,-4 0-4 2,0 0-1 0,0 0 1 1,-6-1-2-2,6-3 2 2,-5 6-3-2,4-5 2 1,-1 0 1 0,-4-1 1 0,-1 0-1-1,1 2 4 0,-1-8 1 2,-1 2 0-2,4-3-1 1,-6 0-4 0,2-2-9 0,-5 2 3 0,-1-3-3 0,-1-3-8 1,-1-2-6-4,-2-2-7 3,2 1-6 0,-4-6-2 1,4 2-1-1,-1-4-5-1,3 0 1 1,-5-6-4 0,9 1-10 1,-3-2-12-2,-1-4-11 1,-1-2-8-2,9-3-15 3,-2-2 1-2,5 2-3 1,0 6-4 0,6-7 3 1,-3 7 2-1,5 0 12 0,3 3 4-1,3-3 5 1,-2 1-1-2,4 2 5 2,7-4 9 0,-3 4 3 0,2-1 3 1,4-2 4-2,-1 5 8 1,4-1-1 0,-2 0 0 1,-1 4 6-1,4-2 0-3,-1 0 3 3,-1-1 9 0,4 3-1 0,-11 2 8 0,-2-2 15 1,0 3 9-2,-3 0 7 2,3 1 7-2,-5 2 10 1,2-4 2-2,-7-3 2 3,2 5 0-2,-3-1 2 1,0-8-6 0,-5 9-3 0,0-3-8 0,-5 0-3 0,2 3-8 1,-4 1-9-2,-1-2-20 0,-3 3-28 0,3-1-40 1,-3 2-44 0,-7 0-48 1,10 0-45-2,-5 1-58 1,-1-2-79 1,6 2-85-2,-13-1-392 1,8 2-885 1,5 0 392-3</inkml:trace>
    </iact:actionData>
  </iact:action>
  <iact:action type="add" startTime="71977">
    <iact:property name="dataType"/>
    <iact:actionData xml:id="d59">
      <inkml:trace xmlns:inkml="http://www.w3.org/2003/InkML" xml:id="stk59" contextRef="#ctx0" brushRef="#br0">21742 16494 256 0,'0'0'333'3,"0"0"-7"1,0 0-13 0,0 0-5 0,0 0-12 0,0 0-25 0,0 0-15 0,0 0-17 0,0 0-14 0,0 0-10-1,0 0-5 0,0 0-12 1,37-5 1 0,-29 5-21 1,5 0-6-2,3-2-14 1,-1 2-18 0,4 0-17 0,-5-1-10 0,7 1-7-2,0-3-17 2,0 3-4 0,0-1-15 1,4-3-19-2,4 4-18 1,2-1-35 0,-10-1-25 1,-2-2-31-2,8 1-41 1,-6-1-26-1,1 3-38 0,-1-1-48 1,-6 0-47 0,6-1-60 0,-13 1-299 1,4 2-669-2,-12 0 295 1</inkml:trace>
    </iact:actionData>
  </iact:action>
  <iact:action type="add" startTime="72259">
    <iact:property name="dataType"/>
    <iact:actionData xml:id="d60">
      <inkml:trace xmlns:inkml="http://www.w3.org/2003/InkML" xml:id="stk60" contextRef="#ctx0" brushRef="#br0">21831 16836 33 0,'0'0'358'4,"0"0"-29"-1,0 0-18 1,4 10-23 0,-4-10-15 0,2 5-13 0,4-5-11 0,-6 0-15 0,15 2-17 0,-4 0-10 0,3-4-16-2,3 0-18 2,-3-1-26 0,15-2-13 0,-2 1-15 0,5-1-30 0,-6 2-31 0,3-6-43 0,1 2-51 0,12-2-66 0,-13 1-68-2,21-3-74 2,-7-1-279 0,-3 1-565 0,-8 0 250 0</inkml:trace>
    </iact:actionData>
  </iact:action>
  <iact:action type="add" startTime="72985">
    <iact:property name="dataType"/>
    <iact:actionData xml:id="d61">
      <inkml:trace xmlns:inkml="http://www.w3.org/2003/InkML" xml:id="stk61" contextRef="#ctx0" brushRef="#br0">23685 15732 96 0,'0'0'320'2,"0"0"0"1,5-5-7 1,-5 5-6 0,0 0-7 0,0 0-5 0,0 0-18 0,0 0-6 0,0 0-21 0,0 0-18 0,0 0-11 0,0 0-15-2,-2 19-17 2,-2-11-11 0,-1 8-14 0,-3 0-18 0,-2 8-9 0,2-2-6 0,-3 9-10 0,0-3-12 0,-5 5-8 0,-2 8-10-2,2-4-4 2,-5-1-6 0,5 6-9 0,0-4-6 0,6 1-9 0,-6 1-2 0,7-11-3 0,1 1 1 0,0 11-5-1,1-5-3 0,4-5-8 1,3-7-6 1,-3 4 2-2,6-3-4 2,0 1-4-1,-3-3-7-1,8-4 12 2,7 2-4-2,6 0 5 0,-7-7-4 0,-1-2 1 2,9 2-1-2,-1-4-2 1,5-3-6 0,1-2-2 1,-1 0 0-1,1-5-2 0,3 0 6-1,3-1-5-1,-1-3-3 3,3 1 1-2,-6-4 1 2,5-1-5-2,-4-2-1 2,2 0 1-1,-6-4-2 0,1 4 2 0,-6 5-2 0,-2-6 0-1,2 4 0 0,-5-5-1 0,-2 0 1 1,-4 4 2 0,3 2 1 0,-5-1 8 0,-2-1 3 0,-1 0 6 0,0 2 9 0,-5-3 8 1,2-1 0-4,-9 3 0 3,2-5 3 0,-4 5 0 1,-6 1 5-1,-2-3-1-1,-1 0 5 2,-3 5-5-1,-6-1-4 0,-2 3 0-1,3-4-8-1,-4 5-1 3,-1-2-9-2,4 6-1 1,0 0-10 0,4 1 1 1,3 0-17-1,2-4-25 0,0 5-23-1,1-3-34 2,5-2-41-2,3 4-47-1,1-3-39 3,8-1-63-2,-18 3-60 2,12-2-81-2,6-1-71 1,0 0-305 0,0 0-850 1,0 0 376-1</inkml:trace>
    </iact:actionData>
  </iact:action>
  <iact:action type="add" startTime="73492">
    <iact:property name="dataType"/>
    <iact:actionData xml:id="d62">
      <inkml:trace xmlns:inkml="http://www.w3.org/2003/InkML" xml:id="stk62" contextRef="#ctx0" brushRef="#br0">24308 16183 387 0,'0'0'481'2,"11"0"-35"2,-11 0-31-2,0 0-29 2,11 0-32 0,-11 0-30 1,0 0-40-2,10 0-33 1,-10 0-55 0,0 0-66 1,0 0-75-2,14 3-73 1,-12 0-86 0,-2-3-115-2,8 6-343 2,-8-6-608 0,13-2 270 0</inkml:trace>
    </iact:actionData>
  </iact:action>
  <iact:action type="add" startTime="73892">
    <iact:property name="dataType"/>
    <iact:actionData xml:id="d63">
      <inkml:trace xmlns:inkml="http://www.w3.org/2003/InkML" xml:id="stk63" contextRef="#ctx0" brushRef="#br0">24811 15886 176 0,'0'0'316'4,"0"0"-9"0,0 0 0-2,0 0-6 2,15-9-10 0,-1 4 3 0,1 0-15 0,6 1 3 0,8-1-13 0,-2-3-11 0,2 2-8 0,3 1-12 0,0 0-14-2,3 1-18 2,-1 3-12 0,9-4-10 0,-12 3-16 0,-2 2-16 0,1 0-18 0,-12 2-13 0,2-2-13 0,-2 1-5 0,-7-1-13 0,-1 5-9-2,1-1-11 2,-3 2-11 0,-5 4 0 0,1-2-7 0,-8 8-5 0,1 1-9 0,-10 2-7 0,1-2-8 0,-4 6-6 0,-5-2-8-2,1-1-3 3,-2 2-5-1,0-3 0-1,1 0 1 2,3-3-4-2,4-2 0 1,-2-3 0 0,11-3 1 1,-7 1 4-2,6 0-11-1,0-2 7 3,2 1-5-2,3 0 1 1,2-1 5 0,-1-2 3 1,4 2 0-2,5 2-2 1,1-2 4 1,0-2 1-2,2 0 4-1,9 4-5 2,0-6 4 0,8 4 1 0,-7-3 0 1,6 3-3-2,-1-4 6 2,0 4 0-2,-1-3 5 2,1 3 3-1,-6-1 0-3,-2 1 1 3,2 0 5 0,-3-1 5 0,-2 0 2 0,0 1 8 0,-2 4 3 0,-1-4 4 1,-8-1 13-2,8 3 2 2,-5-1 12-2,-2 0 0-1,1 0 6 2,-4 1 3 0,3 0-4 0,-6-2 8 0,7 3 2 0,-7-1-1 0,0-1 6 1,0-1-6-2,0 8 6 1,-2-11 4-2,-3 4 0 3,4 3-2-2,-12 1-2 1,6 2-9 1,-2-3-7-1,-4-1-5-1,-1 3-14 1,-1 0-1 0,2-1-8 0,-1-4-26-2,3 4-26 2,-2-5-58 0,-2 0-48 1,2-2-49-2,-1-3-60 1,1 0-60 0,13-2-64 1,-17-2-69-2,5-5-79 1,6 0-100-2,-4-5-316 3,5 4-977-1,-1-5 433-1</inkml:trace>
    </iact:actionData>
  </iact:action>
  <iact:action type="add" startTime="74587">
    <iact:property name="dataType"/>
    <iact:actionData xml:id="d64">
      <inkml:trace xmlns:inkml="http://www.w3.org/2003/InkML" xml:id="stk64" contextRef="#ctx0" brushRef="#br0">25965 16343 158 0,'0'0'367'3,"0"8"-11"-1,0-8-7 2,0 0-9 0,2 5-3 0,-2-5-15 0,0 0-24 0,0 0-25 0,0 0-23 0,0 0-26 0,0 0-17 0,0 0-22-2,12-17-15 2,-5 10-17 0,-4 0-13 0,2-2-7 0,3-5-11 0,-5 3-11 0,7-7-20 0,-7 6-7 0,3-7 3 0,1 1-9 0,-1-2-11-2,1-1-13 2,1-2 3 0,0 7-8 0,1-6-7 0,-4 3 1 0,2 4-7 0,1-2-2 0,1 4-2 0,-4 0-5 0,3 6 0-2,-5 1-5 2,2-2 5 0,1 3-1 0,1-1 2 0,-1 2-2 0,1 0 1 0,-7 4-4 0,13 0 5 0,-13 0-3 0,0 0 0-2,16 7 0 2,-8-3-9 0,4 4-1 0,-4-1 6 0,2 4-5 0,3 2-1 0,-7-3-7 0,2 5 5 0,4-5-1 1,-3 3 1-3,4 0-2 1,-5 0-4 2,5-1-5-2,-5 0 5 2,0-2 1-2,0 1-2 1,0-4-1 0,2-2-1 0,-6 6 2 0,4-6-1-2,2-2 0 2,-2 1-2 0,2-2 5 0,1-2 0 1,-1 0-1-1,2-6-2 0,4 1 1-1,0-2-1 1,1-3 4 1,7-9 2-1,-10 8 2-3,9-11 2 3,4 1 9 0,-6 3 4 0,6-4 2 1,-5 3 6-2,6 0 5 2,-4 0 7-1,1 2 12 0,-4 4 6-1,-5 2 1-1,0 4-1 2,-3 0 5 0,2-1 4 0,-4 7-1 1,0-3 1-2,-3 2 2 1,3 2 13 1,-11 0-1-2,16 6 4 2,-9-5 2-4,-2 9-6 3,1 6-3 0,-3-1-2 1,4 4-17-2,-4 2-1 1,-3 5-4 0,1 0-9 1,-2 1-14-2,1-1-35 1,0 1-49 0,0-1-46-2,1 1-63 3,-1-8-72-2,4-1-65 2,-4 0-64-2,1-2-66 2,6-3-62-2,-3 3-444 1,-2-9-1003 0,0-2 443 1</inkml:trace>
    </iact:actionData>
  </iact:action>
  <iact:action type="add" startTime="75400">
    <iact:property name="dataType"/>
    <iact:actionData xml:id="d65">
      <inkml:trace xmlns:inkml="http://www.w3.org/2003/InkML" xml:id="stk65" contextRef="#ctx0" brushRef="#br0">23642 17469 112 0,'-11'3'279'3,"-1"-2"-6"0,6 4-11 2,6-5-11-2,-14 1-7 1,14-1-19 0,-4 1-13 0,4-1-19-2,-4 5-7 2,4-5-6 0,0 0-10 0,0 0-4 0,0 0 7 0,28 2 2 0,-10-7 7 0,1 1-5 1,10-2-2-2,13-3-9-1,9-3 3 2,-3-2 0 0,31-5 5 0,6-1-2 0,0-5-1 0,10-1-5 0,4 2-8 0,41-7-5 0,-7-5-12 0,-30 12-4 1,39-9-11-4,-39 10-14 4,41-8-6-2,-41 7-13 2,48-5-7-1,1-3-7 0,-12 10-10-1,-47 1-5 1,2 4-5 0,4 5-7 1,2-3-3-4,42-3-6 4,-56 10-1-2,4 1-4 1,2-4 2 1,-3 7-2-2,-2-4 7 2,-4 5-4-1,-4-2 2-1,-19 5 5 2,-3 0 1-2,-5-1-4-1,1 1 1 2,-7-1 5 0,-6 1 3 0,-7-4-5 0,-7 4 2 0,-9 0-7 1,3 0 2-2,-7 0 15 2,1 0 33-2,-9-1 8 1,-6 1 20-2,16 1 19 2,-16-1 11 0,7 0 11 0,-7 0 0 0,0 0-89 0,8 4-74 0,-8-4 0 0,0 0 0 0,0 0 0 0,0 0 0-1,0 0 0 0,0 0 0 2,0 0 0-2,0 0 0 1,0 0 0 1,0 0 0-2,12-5 0 1,-12 5 0 0,0 0 0 0,0 0 0 0,0 0 0-1,0 0 0 1,0 0 0 0,-20-9-93-1,18 4-282 2,2 5-60-2,-19-7-73 1,17 3-93 0,-8-3-430 0,-1 2-1114 0,2 0 492 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8T15:38:17.91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49625">
    <iact:property name="dataType"/>
    <iact:actionData xml:id="d0">
      <inkml:trace xmlns:inkml="http://www.w3.org/2003/InkML" xml:id="stk0" contextRef="#ctx0" brushRef="#br0">20627 6880 162 0,'-8'13'281'4,"8"-13"-7"0,-3 13-12-1,-3-1-14 1,4 1-3 1,-3 3-6-1,2-1-11-2,-3 7-19 2,6-8-8 0,-2 5-19 1,-1 1-13-2,0 3-3 1,1 2-11 1,-3 0 0-2,5-1-1 1,0 4-1 0,-6 0-1-3,6 3-4 4,0 6-3-2,-2 5 9 2,1-1-2-1,1-4-3 0,0 8-4 0,0-2-2 0,-4 0-11 0,3 4 1 0,-6 0-7-3,7-2-10 4,0 1-5-1,-1 2-6 1,-3-3-6-2,1 4-6 0,2-4-5 2,-4 3-4 0,5-5 0-2,0 1 0-1,-2 1-10 2,2-3 1 0,2-1-1 0,-2-4-4 0,0-4-2 0,-2-4-2 0,2 0 1 0,0-1-7 0,0-4-2 0,0-3-4-2,2-4-1 2,-2 1-1-1,0-2-1 2,0-6-7-1,-2 0 2 0,4-1 2 0,-4-2-9-1,2-1 3 1,2-2 3-1,-2 2 4 1,5-2 9 1,-5-4 6-2,0 0 3 1,0 0-3 0,0 0-4-1,-7-20-2 2,7 4-10-1,-5-3-5 2,5-9-7-6,-3-13 3 4,-8 0-7 0,11-11-6 0,-8-23-11 0,-5 6 0 1,5-6 0-2,-5 0-7 1,7 4-7 0,3-3 1-1,-4 0-4 1,7 1 1-1,2 24 2 0,-2-23-4 2,6 20-3-1,-4 3 13 0,4-2-12 0,7 6 6 0,2 4-4 1,-1-1 10-4,0 3-9 3,-1 2 1 0,2 10-4 0,6-8 1 0,-5 10 7 0,4-1-3 0,-4 1-3 0,9 5-9 0,5-10 17 0,-6 11-5-2,3-3 2 1,1 4-1 2,-4 3-5-1,9-1 2 0,-5 4 2 0,1 0-4 0,-2 0 6 0,3 5-2 0,-2 0-3 0,-4-3 4-2,-3 3-2 1,-1 3-3 2,-4 1-6-1,-1 1 7 0,1 2-15 0,-5-7 9 0,0 12 5 0,-1-2-10 0,1-2 6-2,-1 4-7 1,-1-3-2 2,-2 3-9-1,4 2-9 0,-8 3-14-1,4-5-13 2,-1 8-25-1,2 2-25 0,-3 1-35 0,-3-2-30-2,-2 2-37 2,6 0-31 0,-6-2-39 0,0 1-37-1,0 4-48 2,0 6-52-2,0-5-418 2,-6 0-908-2,-2 5 402 2</inkml:trace>
    </iact:actionData>
  </iact:action>
  <iact:action type="add" startTime="50307">
    <iact:property name="dataType"/>
    <iact:actionData xml:id="d1">
      <inkml:trace xmlns:inkml="http://www.w3.org/2003/InkML" xml:id="stk1" contextRef="#ctx0" brushRef="#br0">20316 7796 250 0,'0'0'364'2,"-6"5"-21"2,4-3-7-1,2-2-10 2,0 0-18-1,0 0-7-2,0 0-22 2,0 0-27 0,-2 8-17-1,2-8-1 2,10 4-4-2,-10-4-7 2,19 2-7-2,-6-4-11 2,5 0-5-1,1 0-13-2,2-1-6 2,9-4-11-1,-1 1-14 2,0 0-14-2,0 1-14 1,1-4-11 1,4 1-13-1,-5-1-12 0,2-1-10 0,-4 4-24-3,-6-1-32 3,-2 0-30 1,2 1-40-1,-4 0-35 0,4 2-40-1,13-3-33 2,-12-2-37-1,-1 2-45 0,-5 0-53-2,5-1-50 3,0 1-75-2,-2 1-236 1,-3 1-702 0,-1-3 310-1</inkml:trace>
    </iact:actionData>
  </iact:action>
  <iact:action type="add" startTime="50815">
    <iact:property name="dataType"/>
    <iact:actionData xml:id="d2">
      <inkml:trace xmlns:inkml="http://www.w3.org/2003/InkML" xml:id="stk2" contextRef="#ctx0" brushRef="#br0">21492 7616 145 0,'0'0'352'4,"0"0"-10"0,0 0-7 0,16-1-10 0,-16 1-6 0,13-4-23-2,-13 4 3 1,14 0-9 1,-6-2-14 1,5 1-9-1,3-3-25 1,-1 1-23-2,2-1-23 1,-1 3-17 0,0-5-15-1,4 1-22 0,-4 2-19 0,-2 2-36 2,2-3-32-1,3 2-35 0,-3-3-37 0,-3-1-39 0,2 3-40 0,-4 0-41 0,-3-1-47 0,0 4-47-2,-8 0-39 2,0 0-59 0,0 0-231 0,2 10-604-1,-10-1 267 2</inkml:trace>
    </iact:actionData>
  </iact:action>
  <iact:action type="add" startTime="51022">
    <iact:property name="dataType"/>
    <iact:actionData xml:id="d3">
      <inkml:trace xmlns:inkml="http://www.w3.org/2003/InkML" xml:id="stk3" contextRef="#ctx0" brushRef="#br0">21373 8022 171 0,'0'0'333'3,"7"6"0"1,-1-2-7 0,2-4-7-3,-8 0-8 3,29-6-12 1,-8 0-10-1,0-1-32 0,8-3-26-1,0 4-23 2,-2-8-20-1,8 6-43 0,4-9-40 0,1 5-56-2,-2-1-55 1,-7 2-71 1,-2 2-89 0,3-3-84 0,-5 4-262 1,3-3-552-1,-2 3 244 0</inkml:trace>
    </iact:actionData>
  </iact:action>
  <iact:action type="add" startTime="51453">
    <iact:property name="dataType"/>
    <iact:actionData xml:id="d4">
      <inkml:trace xmlns:inkml="http://www.w3.org/2003/InkML" xml:id="stk4" contextRef="#ctx0" brushRef="#br0">22403 7089 312 0,'12'0'377'4,"-12"0"-25"0,0 0-8-1,8 14 2 2,-8-5-9-1,4 2-9 0,-2 4-1 0,1 4-16-3,-3 1-20 4,3 6-15-1,-3 0-16 0,5 3-16 0,2 10-14 0,-4 1-20-1,3-10-14 2,2 11-12-1,-3-3-12 0,-2-1-15-3,7 5-8 4,-5-1-11-1,0-11-14 0,-4 0-9 0,4 8-11 0,-2-9-8 0,8 0-11 0,-4-4-12 0,-4 3-5-3,3-2-7 4,1-2-4-1,1 0-15 0,-2-6-17 0,1 1-22 0,-1-5-32 0,-4 0-26 0,4 1-38-1,2-3-31 2,-3-1-34-3,-3-5-28 2,2 1-32 0,-2 0-41-1,1-2-44 2,0-1-43-1,-3-4-45 0,0 0-315 0,8 2-764 0,-8-2 339 0</inkml:trace>
    </iact:actionData>
  </iact:action>
  <iact:action type="add" startTime="52038">
    <iact:property name="dataType"/>
    <iact:actionData xml:id="d5">
      <inkml:trace xmlns:inkml="http://www.w3.org/2003/InkML" xml:id="stk5" contextRef="#ctx0" brushRef="#br0">23042 7648 141 0,'0'0'465'2,"6"4"-27"3,-6-4-13 0,0 0-21-3,0 0-21 2,8 2-18 1,-8-2-24-4,0 0-34 4,0 0-31-2,0 0-35 2,0 0-50-1,0 0-58 0,0 0-59-1,0 0-77 2,13 0-66-1,-13 0-97-1,0 0-91-1,0 0-359 2,3-10-665 1,2 3 295-1</inkml:trace>
    </iact:actionData>
  </iact:action>
  <iact:action type="add" startTime="52454">
    <iact:property name="dataType"/>
    <iact:actionData xml:id="d6">
      <inkml:trace xmlns:inkml="http://www.w3.org/2003/InkML" xml:id="stk6" contextRef="#ctx0" brushRef="#br0">23313 6988 193 0,'0'0'367'3,"0"-11"-26"1,5 6-20 0,3-2-3 0,0 0-6 0,5-5-3-1,4 3-10 2,3 0-17-4,8-7-13 3,13-2-19 1,-1 4-14-1,1-2-17 0,6 5-13 0,-9-3-18-1,7 2-16 2,-9 5-12-1,4 3-10-2,-10-1-15 1,6 2-14 1,-8 3-5 1,1 0-11-1,-1 1-10-1,-6 1-8 2,-1 5-5-2,-7 0-11 2,2 3-4-1,-3 4-6-2,-2 4-4 1,-1 2-6 2,-5 11-4-1,-5-3-4-1,-5 14-5 2,-5 3-8-1,-7-2 2 0,-1 1-6 0,-1 5 0-1,-5-1-6 0,3-1 2 1,-6 0-3 0,3-2-2 1,3-3 0-2,1 2 0 1,1-4 6 0,5-4 8 0,-1-7 3 0,6 1 6-2,-4-4 4 1,5-1 7 2,1-1-2-1,6-8 5 0,-4 3-5 0,3-4-1 0,2 3 4 0,2-4-6 0,3-6 3-2,0 4-4 1,-1 0 1 2,9-5 0-1,2 4-1 0,-1-3-4-1,5-5 4 2,2 1-8-1,5-2-5 0,1-2 3 0,2 0-5-2,0 0-6 1,3-5-15 2,-1 5-17-1,-3-2-22 0,3 0-30 0,-2 2-32 0,0-5-42 0,-8 2-44 0,12-4-43-3,-7 3-55 3,-7 4-65 1,7-4-75-1,-5 2-89 0,-5-7-285-1,5 5-855 2,-5-3 377-1</inkml:trace>
    </iact:actionData>
  </iact:action>
  <iact:action type="add" startTime="53160">
    <iact:property name="dataType"/>
    <iact:actionData xml:id="d7">
      <inkml:trace xmlns:inkml="http://www.w3.org/2003/InkML" xml:id="stk7" contextRef="#ctx0" brushRef="#br0">25224 6704 4 0,'3'-5'383'3,"0"0"-5"1,-3 5-14 0,2-7 10 0,-2 7-11-3,0-7 0 4,0 7-12-1,-5-4-17 0,5 4-25 0,-16-3-23 0,16 3-21 0,-19 7-21 0,6-3-8 0,-5 0-14 0,1 5-15-3,-9 4-17 3,-1 2-12 1,-4-1-16-1,-6 10-10 0,2-2-8-1,0 4-13 2,-2 2-12-1,-3 3-10 0,4 0-8-2,4 5-11 1,0-4-6 2,-3 2-7-2,6 4-4 2,-1-1 0-2,1-2-14 2,0 2 0-1,8 1-6 0,0-4-2 0,7-6-7-1,-1 8-4 0,2-10-1 1,7 0-2 0,-1 0-5-1,6 0 1 2,2 0-4-1,6-4-1 0,1-3 0 0,10 5-8 0,-2-6 8-2,6-1-2 2,4-1-1 0,3-6-5-1,0 0 5 2,3-6-2-1,13-2-1 0,1 1-9 0,-3-3-7 0,-7-3-11-2,-9-1-7 2,2 1-13 0,0-3-16 1,-8 1-8-2,-2 0-18 1,-3-2-18 0,-2 0-3-1,-4-3-11 2,0 6-9-1,-7-4-1-2,2-3-8 2,-5 4-10 0,-5-5-8 0,-2 4-1 0,1 0 3 0,-4-3 11 0,-4-1 12 0,1 3 10 0,2 0 3 0,-2 1 25-2,2-1 12 2,-1 3 23 0,1 2 14 0,8-2 21 0,-2 3 10 0,-3 1 8 0,8 2 12 0,-5-5 1 0,5 5 13-3,0 0 9 4,15-12 13-1,-4 7 13 0,7-6 0 0,-1 1 3 0,9-2-2 0,1 2-5 0,2-3-6 0,0-2-8 0,3 3-4-2,0 1-8 1,10 0-21 2,1-5-47-2,-9 6-58 2,4-8-56-1,-5 5-69 0,-5 1-64 0,-2 2-85-1,-8 0-98 2,-1 1-302-4,-2-1-814 5,-2 0 360-4</inkml:trace>
    </iact:actionData>
  </iact:action>
  <iact:action type="add" startTime="53851">
    <iact:property name="dataType"/>
    <iact:actionData xml:id="d8">
      <inkml:trace xmlns:inkml="http://www.w3.org/2003/InkML" xml:id="stk8" contextRef="#ctx0" brushRef="#br0">25532 6713 231 0,'1'-3'393'4,"6"-3"-2"-3,-2 1 0 3,-5 5 5 1,0 0-2-2,3-5 1 1,-3 5-8 1,0 0-24-1,6-3-26 0,-6 3-25 0,0 0-25 0,0 0-30-2,0 0-18 2,0 0-12 0,0 19-13-1,5-8-12 2,-10 7-10-1,5-1-17-1,0 9-15 2,-1 1-19-1,-4-1-14 0,3 6-11-2,2 6-15 3,0-7-5-2,-1 9-15 1,1-1-19-1,-5-10-20 2,3 12-27-1,2 0-27 0,0-2-26 0,-5 1-25 0,4 2-24-2,-4-8-26 2,3-4-18 0,4 2-6 0,-2-5-10 1,0-2-7-2,0-4 1 1,0-6-6-1,5 3 11 2,-5-5-3-1,0-4 0 0,0 2 3-3,0-3-5 4,1-3 3-2,-1 6-1 2,0-11 0-1,0 0 5 0,-1 3 5 0,1-3 14 0,0 0 13 0,0 0 7 0,0 0 17-2,0 0 11 2,0 0 19 0,-5-22 14 0,5 16 17-1,5 1 13 1,-5-5 15 1,0 5 11-1,6-3 10 0,-4 1 9 0,-2-2 15 0,6-1 8-3,2 2 7 4,-1-3 11-1,1-2 3 0,5 0 5 0,-1-2-3 0,4-4 0 0,-1 5-11 0,-1-4-4 0,6-2-6 0,0 1-4 0,-2 0 1-3,3 1-8 4,1-5-2-1,-4 1-14 0,6-1 0 0,-3 3-4 0,9-12 9 0,-9 10-7 0,7-9-1 0,2 3-5 0,-11 4-2-3,2 1-1 4,8-7 2-1,-10 6-4 0,2-1 3 0,-3 3 3 0,1-2 9 0,-3 3 15 0,3 2 8 0,-7 3 11 0,0 4 14 0,1-3 10-2,-10 9 7 2,9-1 10-1,-4-1 4 2,-3 4 8-1,1 0 10-1,-3 4 3 2,-1-8-3-1,-2 8 0 0,0 0-4 0,0 0 2-2,0 0 0 1,9 11 0 2,-5 5-4-1,-4-1-1-1,0 4 2 2,-4 0-11-1,8 7-3 0,-4 3-6 0,-4 2-9 0,3 9-5-2,-7 2-13 2,8 0-4 0,0-1-13 1,-2-4-4-2,4-7-14 1,3-3-11-1,-5 4-34 2,3-5-33-1,2 0-36 0,-5 0-46-2,8-7-43 2,-4-1-38 0,-2-5-47 0,4 0-32 0,-4-1-23 0,6-4-36 0,-3 2-32 0,1-5-38 0,2-1-51 0,-6-2-294-1,9-2-817 0,-11 0 362 1</inkml:trace>
    </iact:actionData>
  </iact:action>
  <iact:action type="add" startTime="54571">
    <iact:property name="dataType"/>
    <iact:actionData xml:id="d9">
      <inkml:trace xmlns:inkml="http://www.w3.org/2003/InkML" xml:id="stk9" contextRef="#ctx0" brushRef="#br0">26525 7044 357 0,'0'0'394'4,"13"-7"-14"0,-5 3-2 0,5-8-1-3,1 5-7 4,2 0-11-2,2-4-15 2,-1 3-22-2,11-7-22 1,-6 7-20 0,7-7-19 0,-2 3-19 0,1 3-17 0,0 0-19-2,-4 2-20 2,-3 3-18 1,0-4-16-2,-6 5-11 2,-1-1-11-1,-6 4-9 0,-8 0-3-1,13 5-9 2,-11 1-10-2,-2 1-7 0,-2 12-12 0,-4 7-7 2,-9 1-9-2,-4 4-7 2,-5 6-2-1,3 0-8-1,-3 3-4 2,1-4-7-1,-1 4 0 0,7-2-5-2,-3-3 0 3,4 5 3-2,2-13-1 1,1-2 2 0,3 3 0 1,-1-2 3-3,3-1-2 3,7-8 5-1,-6 8 3-2,7-7-4 2,2 5 3 0,-2-8 2 0,8 1 0 0,-2-4 3 0,9 5 7 0,-4-6-2 0,3 1-1 0,1-1 3 1,2-3-8-4,3-1-1 3,-3-1-5 0,3-1 1 0,2-1-9-1,-3-4 3 2,-1 0-7-1,1 4-3 1,-3-3-17-2,-3-2-13 1,2 1-11-2,-7 0-10 2,4-4-17 0,-12 4-20 0,20-2-31 0,-14 2-38 0,-3-5-49 0,-3 5-47-1,7-5-21 2,-7 5-40-2,-7-10-37-1,7 10-46 2,-1-12-38 1,-4 5-50-2,-3 1-346 2,1-2-871-1,-1 3 386 0</inkml:trace>
    </iact:actionData>
  </iact:action>
  <iact:action type="add" startTime="55001">
    <iact:property name="dataType"/>
    <iact:actionData xml:id="d10">
      <inkml:trace xmlns:inkml="http://www.w3.org/2003/InkML" xml:id="stk10" contextRef="#ctx0" brushRef="#br0">26400 7378 116 0,'0'0'365'4,"9"-7"-2"0,-2 5 3 0,6-4 2-2,1 0-9 2,4 1-5 0,9-4-14 0,-1 0-12 0,6-1-17-1,-3 1-25 2,12-1-28-1,4-3-23 0,-3-2-27-2,0 5-22 2,-1-2-29 0,-8 5-46 0,0-1-55 0,3-3-65 0,5-1-63 0,-10 0-66 0,-2 4-81 0,-1-1-81-1,-2-2-93-1,-5 3-213 3,-3 1-657-1,-1-2 290 0</inkml:trace>
    </iact:actionData>
  </iact:action>
  <iact:action type="add" startTime="56383">
    <iact:property name="dataType"/>
    <iact:actionData xml:id="d11">
      <inkml:trace xmlns:inkml="http://www.w3.org/2003/InkML" xml:id="stk11" contextRef="#ctx0" brushRef="#br0">21630 9256 213 0,'11'-4'247'4,"-11"4"-7"-2,18-1-11 2,-7 1-1 0,2-3-6 0,-2 0-7 0,8 0-7 0,1-2-8 0,5-3-8-1,4 2-14 2,0 1-9-1,3-4-6-3,-1 2-10 4,-1-3-15-1,2 1-16-1,-4 1 4 2,-3-1-17-1,2 5-11 0,1-3-7 0,-12 1-13-1,6 4-6 2,-1-6-9-3,0 5-2 2,0 0-10 0,-7 0-4 0,1 2-17 0,-1-4-7 0,-3 2-19 0,-1 2-6 0,-4-2-22 0,2 2-16 0,-8 1-25-3,13-2-33 4,-13 2-34-2,0 0-37 1,0 0-36 1,0 0-32-1,13 2-263 0,-13-2-542-1,0 0 241 2</inkml:trace>
    </iact:actionData>
  </iact:action>
  <iact:action type="add" startTime="56789">
    <iact:property name="dataType"/>
    <iact:actionData xml:id="d12">
      <inkml:trace xmlns:inkml="http://www.w3.org/2003/InkML" xml:id="stk12" contextRef="#ctx0" brushRef="#br0">21686 9653 126 0,'0'0'262'4,"5"5"-3"-1,-5-5 2 2,0 0-4-1,11 0-14 0,-11 0-8 0,21-5-12-3,-7 0-12 4,6-2-13-1,-1 1-7-1,5-4-5 2,7 4-20-1,1-1-13 0,-2-4-14 0,4-1 0 0,8-2-10 0,-12 6-21-3,0 1-9 4,6-5-7-1,-6 5-16 0,-2-4-7 0,7 6-10-1,-14-2-1 1,4 4 0 1,-9-2-18-1,5 1-4 0,-6 4-10-3,-7-2-7 3,3 1-12 0,-3 1-8 1,-8 0-10-1,10-6-17 0,-10 6-23 0,11 0-26-1,-11 0-35 2,0 0-48-1,0 0-54-2,9-1-45 2,-9 1-277-1,0 0-579 2,0 0 256-1</inkml:trace>
    </iact:actionData>
  </iact:action>
  <iact:action type="add" startTime="57975">
    <iact:property name="dataType"/>
    <iact:actionData xml:id="d13">
      <inkml:trace xmlns:inkml="http://www.w3.org/2003/InkML" xml:id="stk13" contextRef="#ctx0" brushRef="#br0">23015 8846 230 0,'0'0'293'3,"0"0"0"2,0 0-6-1,0 0-8 0,11-3-4 0,-11 3-12 0,0 0-10 0,9 0 1-1,-9 0-10 0,0 0-9 1,7-4-9-1,-7 4-10 2,0 0 1-1,0 0-5 0,0 0-5 0,0 0-2 0,0 0-5 0,0 0-3-2,8-1-8 1,-8 1-3 2,0 0-6-2,0 0-4 2,0 0-11-2,0 0 4 2,5 8-6-1,-2 1-6 0,2-2 1 0,1 0-4-3,-4 1-13 3,6 6 2 1,-2 5-1-1,1 4-8-1,1 4-5 2,0-1-3-1,-8 3-8 0,6 2-3 0,0 9-13 0,1-2-10-2,-2 4-6 2,-2 3-5 0,3 1-5 0,1-1-1 0,-1-1-11 0,-3-4 2 0,4-2-6 0,-1-6-4 0,1 6-4-2,-6-7-2 2,7-3-50 0,-3-2 0 1,1-9 0-2,-4 2 0 1,4 0 0 0,3-5 0-1,-5 2 0 2,-2-4 0-1,4-4 0-2,-4 3 0 2,3-4 0 0,-4-1 0 0,-1 1 0 0,7-1 0 0,-7-6 0 0,5 1 0-1,-5-1 0 2,3 6 0-1,-3-6 0-3,0 0 0 3,0 0-59 1,0 0-166-1,0 0-60 0,0 0-57 0,0 0-62 0,-8-26-62 0,9 17-79 0,-2-7-433 1,1 6-1059-4,0 0 469 3</inkml:trace>
    </iact:actionData>
  </iact:action>
  <iact:action type="add" startTime="58390">
    <iact:property name="dataType"/>
    <iact:actionData xml:id="d14">
      <inkml:trace xmlns:inkml="http://www.w3.org/2003/InkML" xml:id="stk14" contextRef="#ctx0" brushRef="#br0">23560 9405 386 0,'3'-6'419'4,"2"3"-42"-2,1-1-38 3,-6 4-34-1,7-3-45 0,-7 3-43 0,0 0-47-1,10-2-59 1,-10 2-69 1,0 0-95-3,0 0-101 1,4-4-250 1,-4 4-437 0,4-7 194 0</inkml:trace>
    </iact:actionData>
  </iact:action>
  <iact:action type="add" startTime="58864">
    <iact:property name="dataType"/>
    <iact:actionData xml:id="d15">
      <inkml:trace xmlns:inkml="http://www.w3.org/2003/InkML" xml:id="stk15" contextRef="#ctx0" brushRef="#br0">24033 8864 255 0,'5'-6'299'2,"0"1"-3"3,1-2-3-1,6 4-6 0,-3-6-15-1,10 0 1 2,-2 0-5-4,0-1-5 4,1 1-16-2,11-2-9 2,-7 0-6-1,5-1-15 0,-6 9-8-1,0-1-16 2,6-1-15-2,-6-3-18 2,-3 4-18-4,1 4-11 5,-3 3-10-3,-1-2-12 0,-2 2-11 1,-1 2-4 0,-4 2-9 0,0 0-7 1,0 5-4-1,-1 1-8-1,-2 5-4 2,-2 6-9-4,-3 2-2 4,0 0-4-1,-8 4-8 0,1-1-2 0,-5 13-5 0,-1-4-3-1,2 1-4 1,-2-3 1 1,3-5-5-1,-3 5-1-2,-3 1-1 2,5-6-2 0,1-7 0-1,1 4 4 2,4-9-2-1,-2-2 3 1,3-1 3-2,0-3-3 1,1 1 4 0,3 2-1-3,0-4 0 3,7 1 6 1,-4-4 2-2,0 0 3 2,7 0 5-1,1-4 1-1,3 2 1 1,2 0 1 1,5-4-4-1,0-1-4-2,8-2-3 2,0-5-3-1,5-4-3 2,9 4-6-1,-13 0-8 0,-2-2-23 0,4 3-27 0,-8-4-28 0,5-3-44 0,-2-1-43-2,0 2-42 2,-4-4-48-1,-7 5-63 2,-2 1-69-1,1-4-85 0,-1 2-272 0,-1-5-791 0,-10 7 351 0</inkml:trace>
    </iact:actionData>
  </iact:action>
  <iact:action type="add" startTime="59432">
    <iact:property name="dataType"/>
    <iact:actionData xml:id="d16">
      <inkml:trace xmlns:inkml="http://www.w3.org/2003/InkML" xml:id="stk16" contextRef="#ctx0" brushRef="#br0">25492 8717 194 0,'5'-6'363'2,"4"2"-1"3,-7 1-3-2,1 0 12-1,-3 3 6 2,6-5 8 0,-6 5-1 1,8-5-7-1,-8 5-11 0,0 0-19-1,0 0-16 2,0 0-32-2,0 0-19 2,0 0-22-3,-14 13-25 2,6-3-18 0,-3 2-20 0,-5 1-14 0,-5 8-16 0,6 3-16-1,-7-2-16 2,1 1-17-1,0 1-10-1,-1 7-12-1,-2 2-10 3,4-7-13-2,-7 3-23 2,9-3-20-2,-9 7-24 2,8-8-27-1,3-2-23-1,-5 3-32 2,0-2-32-1,8-4-33-2,-7 4-34 1,10-9-20 2,-5-1-31-1,6-2-34 0,-2 0-39-1,-2 0-46 2,8-6-41-1,-5-1-375 0,1-2-826 0,2-3 365 0</inkml:trace>
    </iact:actionData>
  </iact:action>
  <iact:action type="add" startTime="59699">
    <iact:property name="dataType"/>
    <iact:actionData xml:id="d17">
      <inkml:trace xmlns:inkml="http://www.w3.org/2003/InkML" xml:id="stk17" contextRef="#ctx0" brushRef="#br0">24993 8872 143 0,'5'-1'368'2,"3"-1"-4"2,1 2 1 0,-9 0 13-1,24 1-1 2,-11 0 9-1,3 5-2 0,-1 0-8-2,4 2-9 2,-2 3-17-1,12-3-13 2,-8 6-29-1,7-2-16-1,-1 0-25 1,0 4-24 0,4-2-20 1,-4 1-22-2,11 4-23 2,-10-5-13-3,2 1-15 2,-1 0-23 0,5-2-37 0,-5 1-42 0,-2 0-45-1,-5-7-61 1,6 5-57 1,-1-5-67-1,-6-2-63 0,-2 0-67-3,-1 0-69 3,2-5-78 1,-2 0-331-1,1-2-855 0,-3-3 377-1</inkml:trace>
    </iact:actionData>
  </iact:action>
  <iact:action type="add" startTime="60190">
    <iact:property name="dataType"/>
    <iact:actionData xml:id="d18">
      <inkml:trace xmlns:inkml="http://www.w3.org/2003/InkML" xml:id="stk18" contextRef="#ctx0" brushRef="#br0">26029 8516 10 0,'0'0'386'3,"7"-4"-17"1,-7 4-5 0,0 0 2 0,0 0 0-3,16 6-3 4,-16 1 3-1,3 2-4-1,0 6-14 2,-1 2-16-2,-2 2-16 2,4 7-23-1,-4 3-20 0,-3 10-23 0,3-10-22-3,0 2-21 4,0 1-23-1,0-5-18-1,-1 4-13 2,1-2-20-1,0 1-12 0,4-3-12-1,0 1-11 2,2-7-8-4,-6 1-17 3,7-3-17 0,-4-1-27 1,0-3-29-2,0 3-37 1,5-2-33 1,-8-5-31-2,3 0-38 2,4-4-33-1,-4 1-35-2,3-3-30 2,2-2-49-1,-3 1-58 1,3-4-62 1,-8 0-330-1,15-7-796 0,-7 2 352-1</inkml:trace>
    </iact:actionData>
  </iact:action>
  <iact:action type="add" startTime="60581">
    <iact:property name="dataType"/>
    <iact:actionData xml:id="d19">
      <inkml:trace xmlns:inkml="http://www.w3.org/2003/InkML" xml:id="stk19" contextRef="#ctx0" brushRef="#br0">26510 8993 225 0,'0'0'336'4,"-6"3"-13"0,6-3-14-3,0 0-10 3,0 0-9 1,-21-7-13-1,20 3-22 0,-3-3-12 0,1-4-23 0,2 4-8 0,-1-10-12 0,4 0-20-1,2 1-7 0,0-4-13 1,-3-5-7-1,9 3 5 2,1-2-4-2,-5-1-3 2,9 6-1-1,-2-5-3-1,-4-1-7 2,9 3-3-2,-2 2-6-1,3-1-7 3,-3 1-6-1,5 2-8 0,2 3 0 0,-9 3-1 0,2 0-7 0,8-2-5-1,-1 7-2 2,-7 0-10-1,5-2 2-2,-2 2-6 2,-2-1-4 0,1 2-8 0,0 6 1 0,-2-1-6 0,1-1-5 1,-2 2-3-2,1 0-4 0,-2 3 3 2,-1-1-8-3,2 7-5 2,-1-2-5 0,-1-2 1 0,0 2 2 0,1 1-3 0,-6-1-3 0,2 5 0 0,3-1-10 0,-7-2 1 0,2 6-4-2,-1 2 7 1,2-3-12 2,-2 1-4-1,1 1 7 0,-4 2-1 0,3-3-10 0,-4 2 12 0,2 0-6 0,-4-6 11 0,1 8-15-2,-2-4-3 2,-2 4 3 0,4-1-1 0,-5-3 1 0,1 8-2 0,-1-8-7 0,-5 3 9 0,2-3-5 0,-2 1 4 0,0-1 4-2,-2 1 1 1,-1-1-4 2,0-1 8-1,-6 2 1-1,3-2 8 2,0-3-2-1,-2 0 3 0,-5 1-1 0,0-1 15 0,5-4-16-2,-3-3 3 1,-2 5 0 1,-2-3-16 1,9-3 0-1,-7-3 4 0,-3 0 0 0,3-2-13 0,2-2-16 0,-4 1-10 0,-4-6-25-3,6 5-23 4,3-3-29-1,-1-5-30 0,3-1-39 0,-5-6-42 0,7 6-40 0,1-9-54 0,-1-3-46 0,1 4-63 0,11-5-72-2,2-1-361 2,2 2-916 0,3 3 406 0</inkml:trace>
    </iact:actionData>
  </iact:action>
  <iact:action type="add" startTime="61337">
    <iact:property name="dataType"/>
    <iact:actionData xml:id="d20">
      <inkml:trace xmlns:inkml="http://www.w3.org/2003/InkML" xml:id="stk20" contextRef="#ctx0" brushRef="#br0">27568 8204 292 0,'0'0'310'2,"-16"-4"-13"2,11 3-5-1,-5-1-19 2,4-5-11-1,-1 0-7 0,6 2-19 0,-6-6-21-1,1-1-15 2,4 1-9-3,-4-4-17 1,6 0-10 2,2 3-2-1,2-6-11-1,1 3-10 2,5 1-3-2,-2-5-9 2,-2 7-7-1,4-5-4-2,3 1-6 1,-7 2-5 1,7-3-7 1,-3 5-2-1,2-2 2-1,3 2-11 1,-4 2 0 1,4-2-7-1,-6 1-5-3,6 3-6 4,-3 1-5-1,1 0-4 0,-5 2-5 0,2-1-2-1,3 5-2 2,0-3-1-1,-4 2-2 0,2 2-5-1,1 0-1 0,-12 0-1 1,21 2-4-1,-10 0 2 2,2 1-2-1,-2 1-3 0,-3 3-3 0,-2-4-1 0,6 6 0-1,-8-2-2 2,8 1-2-3,-8 1-3 2,6 1 1 0,-8-1-1 1,4 2-2-2,0 2-1 0,-4-4 1 2,4 7 0-1,-6-3 2 0,4 1 0 0,-4-2 3-2,0 6-5 2,0-4 5 0,-4 2 3 0,4 0 3-1,0 1 2 1,-1-5-5 1,-4-1 2-1,3 3 2-1,-1 2 2 0,-3-5-1 1,3 1 7 0,-4 1 2 0,2 0-2 0,2 1 5 0,-5-5-6 0,2 1-2 0,-7 2-3 0,5-8-5 0,-3 1-3-3,-2 5-5 4,-2-3-4-1,-2-2-12 0,2 7-5 0,-1-8-9 0,-5 2-13 0,5-2-7 0,-5-4-16 0,2 0-14 0,-2 5-20-3,2-5-24 4,-2 0-29-1,0-5-33 0,2 1-27 0,0-2-22 0,3 1-23 0,-5-3-26 0,7 2-34 0,-1 1-22 0,1-6-30-3,6-1-24 4,3 7-303-1,-6-4-727 0,3-3 322 0</inkml:trace>
    </iact:actionData>
  </iact:action>
  <iact:action type="add" startTime="61905">
    <iact:property name="dataType"/>
    <iact:actionData xml:id="d21">
      <inkml:trace xmlns:inkml="http://www.w3.org/2003/InkML" xml:id="stk21" contextRef="#ctx0" brushRef="#br0">27874 7895 108 0,'7'-1'264'4,"-7"1"3"0,12 0-3-1,-12 0-10 1,0 0-3 1,12 1-5-1,-12-1-7 0,4 1-6 0,-4-1-12 0,0 0-3-3,12 4-4 4,-12-4-3-2,0 0 0 1,3 7-3 1,2-2 1-2,-5-5 2 2,1 7-2-1,6-3 1 0,-7 2-4-3,0-1 0 3,0 2-11 1,5 4-2-1,-4-3-10-1,1 6-13 2,4-4-2-1,-6 4-4-1,7-3-3 2,-7 9-14-1,6 5-6-3,-3 0-5 4,-3-2-1-1,5 1-14 0,-3 3-5 0,1 0-4 0,-2 1-7 0,1-1-12 0,1 2-6 0,0-1 0 0,-3 1 0-3,5 2 15 4,-1-6-29 0,-3 1 1-2,4 0-1 1,0-8-1 0,-5 8-6-1,3-6-5 2,2-1 5-1,-5-3-10-2,1 2-3 2,4-3-17-1,-3 0 24 2,-1-5-38-1,6 2 16 0,-7 0 0 1,1-5-5-2,3 0-26 0,-3-1-7 0,-1 0 0 1,2-3 0 0,1 2 0 0,-3-5 0-1,2 7 0 2,-2-7 0-1,0 0-13 0,3 5-86 0,-3-5-29 0,0 0-54-3,0 0-61 4,0 0-65-1,0 0-49 0,-5-19-64 0,5 19-73 0,-3-13-95 0,3 7-305 0,-2-6-967 0,1 5 429 0</inkml:trace>
    </iact:actionData>
  </iact:action>
  <iact:action type="add" startTime="62621">
    <iact:property name="dataType"/>
    <iact:actionData xml:id="d22">
      <inkml:trace xmlns:inkml="http://www.w3.org/2003/InkML" xml:id="stk22" contextRef="#ctx0" brushRef="#br0">28607 8269 342 0,'5'-3'351'2,"-5"3"3"1,0 0-5 1,3-4 6 1,-3 4 2-1,0 0 4-1,0 0-17 2,12-1-12-1,-12 1-20 0,0 0-15-2,0 0-19 2,1 8-13 0,-2 4-13 0,1-2-16 0,-5 5-17 0,5 0-17 0,0 4-17-1,-7 0-17 2,6 7-4-2,-6 0-24 0,6 1-12 1,-4 2-14 0,5 1-11-1,-6-2-10 2,6 1-8-1,0 13-12 0,-2-13-5 0,0 2-9 0,-2-2-17-1,4 12-13-1,0-11-25 3,0-2-22-1,0 0-24 0,-2-4-25 0,-3 2-28 0,5-9-29 0,0 3-23 0,0-2-29 0,5-9-31 0,-10 8-22-2,10-8-23 1,-5-1-28 2,0-2-15-1,0 0-23 0,0-6-24 0,0 0-34 0,0 0-240 0,0 0-667 0,0 0 295 0</inkml:trace>
    </iact:actionData>
  </iact:action>
  <iact:action type="add" startTime="62864">
    <iact:property name="dataType"/>
    <iact:actionData xml:id="d23">
      <inkml:trace xmlns:inkml="http://www.w3.org/2003/InkML" xml:id="stk23" contextRef="#ctx0" brushRef="#br0">28585 8791 244 0,'0'-4'255'3,"2"-1"0"1,4 0 10-1,-4-1 9 2,4-2 8-1,0 5 4-1,2-4 0-1,4 0 1 3,2-2-4-1,-3 4-8 0,5-1-15 0,-3-5-22-1,6 3-19 2,-3 2-21-1,2-4-23 0,-2-2-17-1,3 3-24 0,7-3-24 0,-7 1-26 1,1 1-37 1,2 2-29-1,-4-8-36 0,7 2-30 0,-2 1-26 0,-10 0-20-1,1 0-25 0,2 2-17 0,-1-3-19 1,-3 2-4 1,-2-2 0-1,3-2 7 0,-5-2 9-1,3 2 14 2,-3 2 15-2,2 1 16 2,-1-3 16-1,-4 7 24-2,3-1 27 2,-5 0 26 1,-1 0 29-2,4 2 21 1,-6 1 25 0,5 3 13 0,-3-2 20-1,0 0 12 2,1 0 20-4,-3 6 7 4,3-3 22-1,-3 3 8 0,0 0 7 0,0 0 13 0,0 0 10 0,0 0 15 0,0 0 2 0,11 10 3 0,-9-3-6-3,-1 1 2 3,-1 8 1 1,-1-2-18-1,2 5-10 0,-1 2-10 0,0 4-11 0,-1 1-12 0,1 3-13 0,0-1-19 0,0-2-9-2,-2 4-14 2,4-5-4 0,-4 3-13 0,-1-2-27 0,3 0-21 0,0-1-33 0,6 0-41 0,-6-5-43 0,7-4-46-3,-6 3-52 4,3-1-62-1,5-8-41-1,-7-1-49 2,1 3-47-1,5-5-45-1,-2-5-54 2,-1 3-348-2,5-5-893 1,-10 0 395-2</inkml:trace>
    </iact:actionData>
  </iact:action>
  <iact:action type="add" startTime="63395">
    <iact:property name="dataType"/>
    <iact:actionData xml:id="d24">
      <inkml:trace xmlns:inkml="http://www.w3.org/2003/InkML" xml:id="stk24" contextRef="#ctx0" brushRef="#br0">29382 8494 284 0,'5'-2'391'4,"5"-7"-16"0,1 1 6-1,7 1 4 2,-2-2-5-2,0 2-4 2,5 0-17-1,-5-1-11-3,8-4-16 4,0 1-22-1,5 3-25 0,-9-1-20 0,8-1-26 0,-7 4-19 0,-5 2-19 0,3-2-21-1,-3 1-16 2,-3 5-18-3,-5-1-18 2,1 1-8 0,-9 0 0-1,12 4-4 1,-9 0-9 1,-3 3-9-1,0 5-10 0,-3 2-10 0,-4 3-8-2,-1 0-4 2,-3 10-8 0,0-2-6 0,-2-1 0 0,-2 4-10 0,-4 8-8 1,5-6 8-3,-1-3-13 3,1 1-2-1,1-1 1-2,3-1-5 2,-2-1-5 1,4-3-7-2,1-1 7 1,1-2 0 0,-1-4 7 0,7 3-7 0,0-1-1 0,0-2 7 0,7-1 0-3,-1 1 9 4,1 0 1-1,1-7 0 0,4 3 6 0,-2-3-2 1,9-1 2-2,-4-2 2 1,7 1-1-1,-4-2 0 0,1-3-3 1,2-1 0 0,6 0 0 0,-6 0-4 0,0 0-8 0,-2-4 0 0,4-1-5 0,-6 3-5 0,1-3-3 0,0 1-15-2,-4 1-10 2,-1-2-5 0,3-2-15 0,-10 3-27-1,2 3-27 2,-1-1-30-1,-1-3-30 0,-6 5-34 0,13-7-32-2,-11 4-37 2,-2 3-35-1,0-9-28 1,0 9-38 1,-7-9-38-1,6 3-30 0,-6 2-51 0,-1-4-271 0,0 2-799 0,-3 3 353 0</inkml:trace>
    </iact:actionData>
  </iact:action>
  <iact:action type="add" startTime="63840">
    <iact:property name="dataType"/>
    <iact:actionData xml:id="d25">
      <inkml:trace xmlns:inkml="http://www.w3.org/2003/InkML" xml:id="stk25" contextRef="#ctx0" brushRef="#br0">29350 8749 243 0,'7'-7'379'3,"1"2"7"0,3 1 8 1,0 1-6 1,7-7 2-1,-2 5 3 0,5-2-16 0,6 0-13 0,-1-3-24 1,1 3-20-5,2-2-23 4,-2 3-33 0,8 0-25 1,-6-1-25-1,5-2-24-1,-8 2-18 2,1 3-33-2,3-3-41 2,-4-1-42-1,-4 5-55-2,-4-2-59 2,9-3-57 0,-7 1-56-1,-3 1-67 1,1 0-72 1,1 0-78-1,-11 2-340 0,5 0-787 0,-5-2 348 0</inkml:trace>
    </iact:actionData>
  </iact:action>
  <iact:action type="add" startTime="67507">
    <iact:property name="dataType"/>
    <iact:actionData xml:id="d26">
      <inkml:trace xmlns:inkml="http://www.w3.org/2003/InkML" xml:id="stk26" contextRef="#ctx0" brushRef="#br0">20727 10672 170 0,'0'0'285'5,"0"0"-6"-2,0 0-5 1,0 0-6 0,0 0-10 0,0 0-7-1,0 0-14 2,0 0-5-1,0 0-9-3,0 0-14 4,0 0-8-1,0 0-9 0,0 0-7-1,0 0-6 2,0 0-6-1,0 0-3 0,0 0-3-1,0 0-6 0,0 0-1 1,0 0-7 0,0 0-6-1,0 0-7 2,0 0-9-1,0 0-8 0,0 0-4-1,0 0-8 2,0 0 4-4,0 0 1 4,0 17 5-1,3-12-1-1,2 4-1 1,-2 0 4 1,3-2-1-1,1 10-10-1,1-3-6 2,0 1 1-1,5-1-2-3,-2 5-6 4,0 6-9 0,2-1-7-2,-5-2-8 1,11 5-8 0,-4 0-1 0,1 0-8 0,-2-1-4 0,-1 2-9 0,1-2 1-2,1 0-13 3,-1 1 6-2,1-3-11 0,-4-1 4 2,3-1-3-1,1 1-2 0,-4-8-5 0,2 3 6 0,-2-8 0-2,0 6 0 2,2-1-7-1,0-1 13 2,-3-3-6-1,1 2 3 0,-1-6-9 0,-2 0 9 0,0 4-5 0,1-6-4 0,1 0 8-2,-1 4-2 2,-4-5-6 0,2 2 2 0,-1-3 2 0,-4 1-7 0,6-1 2 0,-3 2-2 0,-5-5 0 0,9 5 0-3,-4-3-3 4,-5-2 0-1,0 0 0-1,8 4 6 2,-8-4 3-1,8 3-2 0,-8-3-4-1,0 0 8 2,0 0-2-1,0 0 13-3,21-7-3 4,-15 4-3-2,1-3-18 2,6-5-14-1,-4 2 0 0,6-7 0 0,1-6 0 0,3-1 0 0,2-13 0-2,0 3 0 2,0-5 0 1,-4-3 0-2,4-2 0 1,-7 0 0 0,4-1 0-1,-3 0 0 2,1 8 0-1,-7-3 0-2,-1 11 0 2,0 2 0 0,2-1 0-1,-7 4 0 2,4 0 0-1,-1 5 0 1,-6 6 0-2,0 3 0 1,6-8-27 0,-6 6-50-2,0 4-21 2,0 1-24 0,0-3-28 0,0 9-44 0,0-8-51 0,0 2-50 0,0 6-66 0,-6-5-60 0,6 5-81 1,-6-8-449-5,6 8-1028 4,0 0 455 0</inkml:trace>
    </iact:actionData>
  </iact:action>
  <iact:action type="add" startTime="68327">
    <iact:property name="dataType"/>
    <iact:actionData xml:id="d27">
      <inkml:trace xmlns:inkml="http://www.w3.org/2003/InkML" xml:id="stk27" contextRef="#ctx0" brushRef="#br0">21997 11016 12 0,'0'0'356'4,"0"0"-15"-2,0 0-11 1,0 0-15 1,29-11-22 0,-22 10-9 1,2-1-25-2,-1 1-32 2,7-3-15-1,-1 1-22-1,4-3-25 2,-9 0-19-2,12 2-37-1,-5-3-36 3,-1 7-43-1,-7-2-42-1,5 2-55 2,-13 0-60-1,14-2-51 0,-1-2-55-1,-13 4-222 1,0 0-492-1,0 0 218 0</inkml:trace>
    </iact:actionData>
  </iact:action>
  <iact:action type="add" startTime="68505">
    <iact:property name="dataType"/>
    <iact:actionData xml:id="d28">
      <inkml:trace xmlns:inkml="http://www.w3.org/2003/InkML" xml:id="stk28" contextRef="#ctx0" brushRef="#br0">21943 11279 304 0,'-2'4'326'4,"2"-4"-8"0,2 11-17 0,-1-4-5 0,4-3-21 0,2-1-6 0,-1 1-19-3,4-3-19 4,-10-1-13-1,27-1-27 0,-5-3-25 0,-1-3-23 0,10 2-34 0,2-4-48 0,11-3-67 0,-15 1-88-2,4 1-100 2,-4-7-334 0,8 2-571 0,-11 1 253 0</inkml:trace>
    </iact:actionData>
  </iact:action>
  <iact:action type="add" startTime="69035">
    <iact:property name="dataType"/>
    <iact:actionData xml:id="d29">
      <inkml:trace xmlns:inkml="http://www.w3.org/2003/InkML" xml:id="stk29" contextRef="#ctx0" brushRef="#br0">23154 10646 180 0,'0'0'352'3,"0"0"-17"2,0 0-23-1,0 0-21 0,2-12-8-2,-2 12-22 1,8-3 1 2,-2-1-10-1,2 3-24-1,5-3-5 2,3 0-6-2,3 1-18 2,1-1-16-2,-1 0-15 2,11-2-15-3,-10 5-14 2,8-1-13 0,1 0-8 0,-3 2-17-1,1-3-11 2,1 6-11-1,-9-1-8-1,2 0-15 1,0 1-16 1,-7 2-29-3,-3 4 6 2,-6-6-5 0,5 6-4 0,-2-1 3 0,-2 5-8 0,-4 2-6 0,-2-1-8 0,-7 1-4 0,-1 3-2-3,0-1 5 4,-5-4-2-1,-7 9 1 0,5-3 3 0,2-4-8 0,4 1 7 1,-6-4-4-2,4 4 11 1,1-6-6 0,1 4 13-2,1-4-5 2,-2-1 5 0,2-2 4 0,6 1 3 0,-2-1-2-1,2 1 0 2,2 0 1-1,6-1 13 0,-4-2-5 0,11 2 4-3,-5-5 2 4,6 5-2-1,2-2 0 0,12 0 6 0,1-2-2 0,-2 2 4 0,2-3-3-1,-7 2 1 2,-1-3 4-1,5 2 2-2,-4 4-2 2,-4-4 0-1,3 5 2 2,-4-4 1-1,-1-1 0 0,0 2 4-1,-1 2 5 2,-1-2 1-1,1-2 9 0,-11 4 12-3,5-3 6 3,-1 3 10 1,-2-2 1-1,0-3 6 0,2 5 4-1,-1-1 1 2,-1 1 0-1,-4 0 3 0,-2 0 0-2,0 1 1 2,6 3-6 0,-6-2-2 0,0 1-1 0,0 2-5-1,0-1 6 2,0-3-5-1,0 3-4 0,-6 3 5-1,4-4-3 1,-7 3-4-1,4-5 7 0,-2 6-16 2,-5-1-7 0,4 0-3-2,-5-1-4 1,1-2-4-1,1 0-5 1,-3-3 0-1,-4 0-9 0,0 0-13 2,2 1-10-1,-4-2-28 0,5-3-6-1,-4 3-19 2,3-2-18-1,-5-1-27 1,-1-3-30-2,1 1-39-2,0-2-43 4,5-5-42-1,-3 3-34 0,7-4-25 0,1 1-35 0,3-2-42 0,-3 1-37 0,9-4-57 0,2 2-302 0,-3-4-835-2,6-2 370 2</inkml:trace>
    </iact:actionData>
  </iact:action>
  <iact:action type="add" startTime="69683">
    <iact:property name="dataType"/>
    <iact:actionData xml:id="d30">
      <inkml:trace xmlns:inkml="http://www.w3.org/2003/InkML" xml:id="stk30" contextRef="#ctx0" brushRef="#br0">24548 10631 38 0,'0'0'375'1,"8"-4"2"5,-8 4 3-3,0 0-9 0,0 0-11-1,0 0-15 3,0 0 2-1,-9 19-10 0,2-12-15-1,-7 5-18 2,-1 5-13-1,1-2-21 0,0 4-23 0,-6 3-19-2,-1 2-23 2,5 1-19 0,-4-2-16 0,-1 0-22 0,3 3-12 0,-1 0-15 0,3 0-14 0,0 4-28 0,-5 0-26 0,6 0-29-3,-2-4-39 3,-1 0-32 0,-1 1-37 0,4-6-40 0,3-4-31 1,4 0-31-1,-7-3-35 0,1 0-43 0,-1 0-49-3,6-9-47 4,-3 5-316-2,0-2-731 2,4-5 323-1</inkml:trace>
    </iact:actionData>
  </iact:action>
  <iact:action type="add" startTime="69923">
    <iact:property name="dataType"/>
    <iact:actionData xml:id="d31">
      <inkml:trace xmlns:inkml="http://www.w3.org/2003/InkML" xml:id="stk31" contextRef="#ctx0" brushRef="#br0">23947 10881 340 0,'13'0'361'1,"-13"0"-1"1,17 5-4 3,-2-1 3-2,4 2-4 2,-1 2-1-1,1-1-12-1,8 1-12 1,4 3-16 1,-1-3-18-1,2-1-23-2,-1 4-30 1,2 0-24 2,1-7-20-2,8 11-21 2,-15-7-33-1,2-1-43-1,3-3-53 2,-8 5-60-1,8-7-58 0,-11 2-51-3,0-1-53 4,-4-3-54-2,4 4-49 2,0-8-53-1,-5 4-333 0,-1 0-717 0,4-3 317 0</inkml:trace>
    </iact:actionData>
  </iact:action>
  <iact:action type="add" startTime="70149">
    <iact:property name="dataType"/>
    <iact:actionData xml:id="d32">
      <inkml:trace xmlns:inkml="http://www.w3.org/2003/InkML" xml:id="stk32" contextRef="#ctx0" brushRef="#br0">24839 10693 388 0,'0'0'387'4,"8"-2"-6"0,-8 2 3-3,11 6 0 4,-6 0 3-1,0 1-7 0,-4 0-12 0,4 5-7 0,-3-2-25-1,-1 6-16 1,6-2-32 1,-7 7-24-1,6-4-24-3,-1 7-22 3,0 0-22 1,0-5-22-1,-1-1-18 0,-2 6-18-1,4-5-27 2,1-2-42-1,-6 2-43 0,6-1-44-3,-2-2-55 4,-2 2-48-1,5-6-44 0,-3 0-46 0,-5-2-43-1,6-1-48 2,-3 0-36-1,4-4-48 0,-3-3-296 0,-4-2-738-2,9 1 327 2</inkml:trace>
    </iact:actionData>
  </iact:action>
  <iact:action type="add" startTime="70449">
    <iact:property name="dataType"/>
    <iact:actionData xml:id="d33">
      <inkml:trace xmlns:inkml="http://www.w3.org/2003/InkML" xml:id="stk33" contextRef="#ctx0" brushRef="#br0">25265 11004 91 0,'0'0'362'4,"0"0"-16"0,-20-7-18-1,20 7-16 2,-4-9-19-1,1 0-18-2,-2 1-13 1,4 0-14 1,-1-5-15 0,4-2-23 1,-1-1-11-1,-1-1-15-1,12-7-12 2,-4 1-15-1,-2-3-15-3,2 1-9 4,5-1-4-1,-3 0-9-1,4 1-3 2,-1 1-2-1,0 3-8 0,1-4-4 0,2 1 3-1,-1-1-7 1,4 6-4-1,-5 3-5 1,4-1 1-1,-4 4-3 2,-1 1-8-1,3 0-2 0,-1 3-6-1,-1 2 1 2,1 2-5-1,4-2-6-1,-5 7 0-1,6 0 0 4,-4-5-1-3,-2 5-3 1,-6 5-3 0,6-5 1 0,-1 7-2 0,-3-6 2 0,3 3 5 0,0 3 1-2,-5 7-1 2,0-7 2-1,-2 1-3 2,5 9-1-1,-6-8 0 0,2 8-1 0,-1-3-6 0,0 1 1 0,-4 0-3-1,3 4 1 0,-4-4-8 1,-1 4-2 0,0-1 0 0,0-3-1 0,-1 4 3 0,-1 0-4 0,-3 7 6 0,-3-4-3 0,2 2-6 0,-2-5 11-2,0-1-5 2,-3 4 0 0,-2-1 1-1,2-5-3 2,-1-1-1-1,-4 1-1 0,-5-1-5 0,5 0-8 0,-3 1 6-2,3-7 0 1,-3 1-11 2,-10-1-17-1,10-5-19 0,-4-1-14 0,-2-2-18 0,4-1-19 0,-5-1-30 0,-1-2-40 0,8-3-49-3,-6-6-42 3,9 0-38 1,-4-6-45-1,4 2-49 0,-4-3-61-1,11-6-51 2,-3 8-355-1,6-7-895 0,6-2 396 0</inkml:trace>
    </iact:actionData>
  </iact:action>
  <iact:action type="add" startTime="71129">
    <iact:property name="dataType"/>
    <iact:actionData xml:id="d34">
      <inkml:trace xmlns:inkml="http://www.w3.org/2003/InkML" xml:id="stk34" contextRef="#ctx0" brushRef="#br0">26363 10071 56 0,'5'-4'391'3,"-5"4"-12"1,0 0-3 1,3-8-1-4,-3 8-7 4,0 0 0-1,-3-7-18 0,3 7-19 0,-13-5-17 0,8 2-30-1,-5-1-24 2,2 4-25-2,-3-2-25-1,-3 2-26 3,-4 0-13-1,-4 2-16 0,-6-2-20 0,1 4-12 0,-2-1-17 0,7 2-19-1,-7 1-17 2,-2 0-16-1,4 1-22-3,0 0-17 4,3 2-14-1,-2 1-15 0,5-3-5-1,-3 3-16 2,3-5 1-1,7 2-6-1,-1-1 0 1,3 0-14-2,4-2-3 2,1 1 4 1,-1-1 2-1,3-1 1 0,4 3 5 0,1-6 12 0,0 9-10-1,0-9 10 2,13 7 4-1,-5-5 1-2,6 7 6 2,-1-9 5-1,1 3 8 2,2 2 11-1,5-1 6-1,-2 3 10 2,2-2-1-1,0 0 3 0,-3-1 6 0,3 1 4-3,0 3 7 4,-4-2 4 0,2 1 0-2,10 1 2 1,-11 3 2 0,0-3 6 0,-2 3 7 0,-2 2-9 0,4-4 11 0,-4 1 4-2,-4 3-4 1,3-2 2 2,-5 7 0-1,3-8 0 0,-3 4 0-1,-2 1-6 2,2-2 3-1,-4 2-3 0,2-1-1 0,-1 0-3-2,-4 5-5 2,-1-7-1 0,0 9-5 0,0-7-2-1,-1 3-6 2,-1-7-1-1,2 0-2 0,-5 4-4 0,-3-5-1-2,2 3-10 2,-1-3-7-1,-2-2-13 2,-2 0-9-1,-4 1-9 0,6-1-6 0,-9-2-8 0,8 1-5-1,-9-5-6 2,9-1-5-4,-7 2 0 4,7-4-5-1,-4-2-11 0,6 0-1 0,-7-5 2 0,4 2 1 0,0-5-4 1,4-1 6-2,-1-5 5 1,4 1 5-3,-1-1 8 4,3-2 6-1,2 4-4 0,7-3 10 0,2 3-1 0,-4-3 11 0,3 0 0 0,6-1 2 0,1 1-3-2,3-1 9 1,2 4 7 2,0-2 8-2,0 1 8 2,6 1 4-1,-10 0 6 0,10 0 14 0,-10 3 10 0,0 0 4 0,-2 1 10-3,2-2 5 3,-4 3 4 1,1-1 10-1,-4 2 7 0,-1 1 8 0,-1 4 0 0,1-2 1 0,-4 0 1 0,-4-1-2 0,5 2-3-2,-5 1-4 2,0 5-3 0,-5-14-7-1,-1 11-6 2,0-5-9-1,4 5-17 0,-6-2-11-1,-3 4-21 2,1-1-21-3,-1 2-30 1,-5 0-28 2,3 0-37-1,13 0-39-1,-22 0-39 1,13 0-43 0,-5 0-52 0,0 2-69 0,6-1-66 1,-5 1-353-4,6 1-834 3,-1-1 369 2</inkml:trace>
    </iact:actionData>
  </iact:action>
  <iact:action type="add" startTime="72013">
    <iact:property name="dataType"/>
    <iact:actionData xml:id="d35">
      <inkml:trace xmlns:inkml="http://www.w3.org/2003/InkML" xml:id="stk35" contextRef="#ctx0" brushRef="#br0">26525 10931 233 0,'-6'7'372'3,"6"-7"-9"1,0 6-15 0,0-6 5 1,0 7-18-1,0-7-9-3,-5 5-31 4,5-5-15-1,0 0-17 0,0 0-16 0,0 0-12-1,5 8-14 2,-5-8-9-1,0 0-13 0,0 0-13-1,0 0-14 0,19-14-10 1,-13 8-14 0,-3-3-5-1,9-1-10 2,-3 1-12-1,4-3-9-1,-5-6-15 2,5 1-3-1,0-5-12-2,1-2-5 2,1-2-9 0,-6-2-10 0,4-2-4 0,0 3-7 0,-2-1-1 0,0 3-7 0,2 0-3 0,-2 6-4 0,1 4-2-2,-6-1-7 2,1 2 2 0,1 2-7 0,-2 2 1 0,0 6-4 0,-2-1 5 0,-3 2 1 0,7-2-1 0,-8 5 3 0,5-3 1-2,-5 3 3 1,0 0 5 2,16 9-1-1,-5-3 0-1,-7 2-3 2,5 4 0-2,-4-2-4 2,8 1 0-2,-7 3-2 0,5 2-1 0,-1-3-5 2,-2 5-4-2,0-3 3 2,3 0-3-2,-1 1 2 1,1 3-6 1,-1-9 3-2,1 8-2 2,-1-6 0-4,-2-1-5 3,3-3 2 1,-3 0-6-1,2-1-6 0,2-3-3 0,-5 3-6 0,2-7-4 1,3 2 4-2,-4-2-3 1,5 0 7-2,-2-2-3 2,3-5 3 0,1-2 1 0,-3-1 2 0,3-1 1 0,-1-2 1 0,1 2 3 0,-1-6 0 0,4-3-2-2,0-1 3 2,1-2-1 0,-5 1 3 0,9-1 0 0,-15 7 3 0,6 3 7 0,-3-1 1 0,-1 4 0 0,-4-1 6 0,1 4 5-3,1-1 0 4,-2-1 6-2,1 7 4 2,-4 1 11-1,-3 1 4 0,13 0 11 0,-13 0 9 0,0 0-6 0,19 7 1 0,-13 0-2-3,-1 5-5 4,0 2 2-1,0 2-15-1,1 2-6 2,-3-2 3-1,2 3-7 0,3-2-4 0,-6 0-25 0,3 5-23-2,-4-6-27 2,6 2-38 0,-6 4-47-1,1-8-55 2,4 2-57-1,-2-5-54 0,-1 1-52-1,-2 0-58 2,3-5-56-1,-1-1-413-3,0-1-948 3,3-3 419 2</inkml:trace>
    </iact:actionData>
  </iact:action>
  <iact:action type="add" startTime="72606">
    <iact:property name="dataType"/>
    <iact:actionData xml:id="d36">
      <inkml:trace xmlns:inkml="http://www.w3.org/2003/InkML" xml:id="stk36" contextRef="#ctx0" brushRef="#br0">27967 10333 318 0,'0'0'375'2,"0"0"-1"2,-5-8-11 0,2 3-15 1,3 5-13-1,-16-2-15 0,3 4-16-3,13-2-21 4,-29 5-18-1,15 0-32 0,-4-2-26 0,1 3-21 0,-4 1-18 0,3 2-20-1,-3-5-25 2,2 8-20-1,1-5-17-3,1 2-17 3,1 4-15 1,1-1-14-2,1-4-17 2,1 6-7-1,5-3-15-1,-2-5-1 2,6 1-19-1,-3 3 9-3,7-6-5 3,0 4 10 1,0 3 0-2,7-6-1 2,-1 4 5-1,2-4 3-1,0 2-5 1,0-4 12 1,10 2 2-1,-4 2 7-3,1-1 11 4,1-1 8-1,0-2 3-1,1 6 8 2,1-8 1-2,-4 0 8 1,4 5 5 2,0 1 6-2,-10-5 1-4,11 5 4 5,-11-3 4-1,5 2 2 0,-4 1 9 0,3-2 5 0,-3 5 0 1,-2-1 5-2,1 0 4 1,-2 2 1 0,2-3-2-3,0 4-6 4,-5-1-1-1,-1 0-7 0,4 1 1 0,-1 4-6 0,-3-6-7 0,-2 4 1 0,1-5-2 0,-1 6-8 1,0 3 8-4,0-4-1 2,-1 0 2 2,-4 3-3-1,2-5 1-1,-7 5-3 2,2-5-6 0,0 0 2-2,0 0-15 2,2-5 0-4,-9 2-5 3,7-2-19 0,-5-1-22 0,-1-3-20 0,1 3-26 0,-8-5-33 0,5 2-35 0,-1-6-41-1,-1 1-52 0,2-3-46 1,2-2-40 0,1 0-49-1,0-5-63 2,2-4-72-1,-5 2-400 0,6-1-945-1,4-3 417 2</inkml:trace>
    </iact:actionData>
  </iact:action>
  <iact:action type="add" startTime="73104">
    <iact:property name="dataType"/>
    <iact:actionData xml:id="d37">
      <inkml:trace xmlns:inkml="http://www.w3.org/2003/InkML" xml:id="stk37" contextRef="#ctx0" brushRef="#br0">28046 10291 211 0,'3'-4'377'3,"-3"4"-7"1,16-3-7-1,-5-1-6-1,-3 3-10 3,2-5-17-1,4 6-19 0,1-1-15 0,3-1-23 0,-1-2-30 0,4-1-19 0,-5 3-23 0,8 1-21-2,-5-3-12 1,2 1-23 2,5-2-35-1,-10 5-42-1,3-2-49 2,-3 1-48-1,0-5-44-1,2 2-54 2,-7-2-62-2,0 3-67-1,4-5-65 3,-7 5-279-1,3-4-650 0,-3 0 288-1</inkml:trace>
    </iact:actionData>
  </iact:action>
  <iact:action type="add" startTime="73317">
    <iact:property name="dataType"/>
    <iact:actionData xml:id="d38">
      <inkml:trace xmlns:inkml="http://www.w3.org/2003/InkML" xml:id="stk38" contextRef="#ctx0" brushRef="#br0">28694 9929 146 0,'0'0'396'2,"0"0"-5"2,13 4 3 0,-13-4 16-1,8 10-2 1,-8-1 2 1,1-4-12-2,-1 6-14 1,0 5-14-1,0 0-28 0,0-2-25 1,0 10-22 1,0-7-19-1,0 8-33 0,0-1-24-1,4 3-21 2,-4-4-20-2,-5 1-25 2,5 4-9-4,-8-2-36 4,3-4-38-1,3 4-47 0,-4-3-56 0,3-1-63 0,0-3-59 0,1 0-57 0,-3-4-62 0,0 1-74 0,1 2-74-3,-3-5-368 4,6-4-854-1,-6 1 378 0</inkml:trace>
    </iact:actionData>
  </iact:action>
  <iact:action type="add" startTime="79264">
    <iact:property name="dataType"/>
    <iact:actionData xml:id="d39">
      <inkml:trace xmlns:inkml="http://www.w3.org/2003/InkML" xml:id="stk39" contextRef="#ctx0" brushRef="#br0">19965 12517 5 0,'0'0'259'3,"0"0"0"1,-2-3-3 0,2 3 0 0,0 0-6 0,-5-7-4 0,5 7-4-3,0 0-2 4,0 0-7-1,0 0-4-1,-6-4-9 2,6 4-1-1,0 0-3 0,0 0-8 0,0 0-4 0,0 0 6 0,0 0-8-3,0 0 5 4,0 0-13-2,0 0-10 2,0 0-10-1,0 0-10 0,0 0-12 0,0 0-12-1,0 0-10 2,0 0-9-1,0 0-5-3,0 0-7 4,0 0-5-2,0 0-5 1,0 0 0 1,14 19-1-1,-7-10 0 0,-3 4-5 0,5 2 0 0,-1 4-8 0,1 3-6-2,4 1-4 2,0 3-4 1,-2 0-12-2,0 0-3 1,4 13-8 0,-1-11 0-1,1 11-7 2,-1-1-3-1,0 0-6 0,4 1-1-2,-7-12-9 2,4 3 6-1,-2-3-1 2,3 1-4-1,-5-6-1 0,2 3-5 0,1-5 1 0,-4-3-10 0,-1-1 7 0,4-1 1-2,-5-1-7 2,7 2 5 0,-9-6-4 0,4 1 2 0,-5-4 1 0,4 1-2 0,-4-6 2 0,3 5 1 0,3 0-3 0,-3-4 6-2,-3-3 2 2,-5 0 5 0,0 0 0 0,23-3 8 0,-15-4-12 0,0-2 2-1,6-1 0 2,-3-7-10-1,7-4 12 0,-5-4-9-2,1 1 5 3,-4-5-11-3,11-11 4 3,-4 2-2-2,-1-1-5 2,-1-6 4-1,-1 3-6 0,6 2 2 0,-9 4-3-1,3-4-1 0,-1 14 3 1,0-1 2 0,1 1-3 0,-4-2 2 0,1 3-2 0,-4 6 0-1,1 1-2 2,-2 1 1-1,-3 1-4 0,2 1-7-2,0 3-18 1,-2-4-20 2,-3 6-26-1,0-1-29 0,0 3-37 0,0 1-51 0,2-2-50 1,-2 1-40-2,3 1-61 1,-3 7-61-3,-3-9-63 4,3 2-427-1,0 7-964 0,3-5 427 0</inkml:trace>
    </iact:actionData>
  </iact:action>
  <iact:action type="add" startTime="79879">
    <iact:property name="dataType"/>
    <iact:actionData xml:id="d40">
      <inkml:trace xmlns:inkml="http://www.w3.org/2003/InkML" xml:id="stk40" contextRef="#ctx0" brushRef="#br0">20844 12838 38 0,'-2'10'301'4,"-3"-7"-8"0,5-3-13-1,0 0-6 2,7 6-2-3,-7-6-10 2,5 4 0 0,-5-4-18 0,9 2 9 0,-9-2-18 0,15 1-12 0,-2-2-7 0,3-1-13 0,1-2-21-2,-1 3-21 2,0-3-14 0,4 0-10 0,-1 0-12-1,-3 4-18 2,0-6-20-1,-2 3-29 0,2-2-29 0,2 1-43-3,-3-1-40 4,-1 5-26-2,-8-3-45 2,4-1-52-2,-2 4-55 2,-8 0-51-1,13-3-288 0,-13 3-618 0,0 0 273 0</inkml:trace>
    </iact:actionData>
  </iact:action>
  <iact:action type="add" startTime="80095">
    <iact:property name="dataType"/>
    <iact:actionData xml:id="d41">
      <inkml:trace xmlns:inkml="http://www.w3.org/2003/InkML" xml:id="stk41" contextRef="#ctx0" brushRef="#br0">20809 13191 149 0,'0'5'329'4,"1"0"-8"0,7 1-2 0,-3-5-8 0,3 4-10 0,5-3-21 0,0-2-1-3,1 0-26 4,7 0-16-1,-5 0-16 0,3 0-20 0,2-3-23 0,5-2-20 0,-5 3-32 0,6-7-36 0,0 2-49-1,0 4-34 1,-4-2-44-2,-5 3-50 2,2-7-71 1,8-5-85-1,-14 11-303 0,7-8-592 0,0 2 262 0</inkml:trace>
    </iact:actionData>
  </iact:action>
  <iact:action type="add" startTime="80371">
    <iact:property name="dataType"/>
    <iact:actionData xml:id="d42">
      <inkml:trace xmlns:inkml="http://www.w3.org/2003/InkML" xml:id="stk42" contextRef="#ctx0" brushRef="#br0">21620 12638 148 0,'0'0'384'1,"4"-2"-19"4,-4 2-2-1,0 0-8 0,4-6-17 0,-4 6-11 0,0 0-14 0,0 0-20-2,0 0-20 2,0 0-20-1,0 0-17 2,-6 22-20-1,3-10-21 0,3 6-18-1,-5-3-14 1,5 5-15 1,-2 6-12-1,-2-1-11-3,4-1-12 4,-2 0-9-1,4 5-16-1,-1-3-4 1,2 5-8 0,-1-6-4 1,6 1-8-1,-2 1-12-1,-4-1-1 1,4-2-7-1,2-5-6 1,-3 2-1 0,2 1-3 0,1-7-6 0,-2 1-1 0,1-3-9 1,-4-1-2-2,3 1 2 0,-1-6-1 2,-2 4-7-3,2-8 5 1,-3 2-2 2,2 2-9-1,-4-1-1 0,2-1 5 0,-2-5-1 0,0 0 1 0,5 3 2 0,-5-3-4 0,0 0 3-3,0 0-1 4,0 0-1-1,3-20 0 0,-5 13-4 0,2-6 3 0,-1 0 1 0,1-8-1 0,-3 2-5 0,1-7 0 0,0-3 3-3,2-14-2 4,-3 5-1-1,3-4-1 0,0 13 1 0,0-1-2 0,3-6 1 0,1 5 4 0,0 3-1 0,1 0 2 0,-2 3 3-3,5 0 2 4,0 8 6-1,5-7-1 0,-8 5 3 0,8 4 0 0,-2 1 3 0,2-2 2 0,-3 2 1 0,2 2 0 0,5-2-3-3,-5 4-3 4,3 0-1-2,-1 1 0 2,7-3-2-1,-5 8 0 0,-1-4-7 0,-3 0 2 0,8 4-2 0,-6-3 0-2,2 2-8 1,-3 1-17 2,6 2-20-1,-4-1-24 0,1 0-33 0,-3 3-29-1,4-1-26 2,-10 1-30-1,4 1-20 0,-11-1-31-1,11 3-40 0,-3 2-24 1,-1 0-44 0,-1-1-38 0,-6 4-273 1,0-4-704-2,-2 5 312 1</inkml:trace>
    </iact:actionData>
  </iact:action>
  <iact:action type="add" startTime="80872">
    <iact:property name="dataType"/>
    <iact:actionData xml:id="d43">
      <inkml:trace xmlns:inkml="http://www.w3.org/2003/InkML" xml:id="stk43" contextRef="#ctx0" brushRef="#br0">21585 12909 99 0,'-6'4'333'3,"6"-4"-20"1,-2 7-11 0,2-7-6 0,0 0-6 0,2 7 2 0,6-4-16 0,-2 1-11-3,2-3-8 4,3 5-13-1,5-5-9 0,0-1-15 0,4 4-14 0,1-4-19 0,6 0-17 0,2 0-14-1,-2 0-15 2,2-5-13-3,1-1-12 1,1-1-19 1,-4 1-29 0,0 0-37 0,2-2-35 0,0 1-35 1,-5 0-50-1,-3 3-44 0,-2-3-53-1,9-1-59-1,-4-4-51 3,-4 6-326-1,9-6-673-1,-14 4 297 2</inkml:trace>
    </iact:actionData>
  </iact:action>
  <iact:action type="add" startTime="81127">
    <iact:property name="dataType"/>
    <iact:actionData xml:id="d44">
      <inkml:trace xmlns:inkml="http://www.w3.org/2003/InkML" xml:id="stk44" contextRef="#ctx0" brushRef="#br0">22708 12503 249 0,'0'0'389'4,"0"0"-17"0,0 0 1-1,0 0-7 0,0 0-4 0,0 0-7 2,-19 12-17-1,9-8-11 0,2 3-24 0,-5 8-18 0,2-3-20-1,0 4-24 1,0 0-18 1,-4 8-21-4,-1 3-23 4,5-1-17-2,-3 0-16 2,-6 2-13-1,6 5-14-1,-1-4-13 2,-4 7-16-1,3-1-21 0,0 1-30 0,3-12-35-3,0 4-31 4,-1-4-32-1,3 4-34 0,1-11-34 0,2-2-35 0,0 1-39 0,-2 2-29-1,1-4-49 2,-1-2-42-1,4-4-60-3,-4-1-256 4,5-4-688-1,-3 1 304-1</inkml:trace>
    </iact:actionData>
  </iact:action>
  <iact:action type="add" startTime="81368">
    <iact:property name="dataType"/>
    <iact:actionData xml:id="d45">
      <inkml:trace xmlns:inkml="http://www.w3.org/2003/InkML" xml:id="stk45" contextRef="#ctx0" brushRef="#br0">22251 12823 243 0,'0'0'360'3,"0"0"-8"1,18 6 1-3,-10-5-5 4,4 2-8-2,0-1 1 1,0 0-3 1,4 5-7-1,2-2-15 0,0 3-16-1,3-2-23 2,0-1-26-1,7 4-20-3,-5 1-28 4,4-1-18 0,4-2-22-2,-12 1-13 1,2-3-37-1,8 2-40 1,-10-7-62 0,-2 8-56 1,11-4-54-1,-6-2-54-2,-4 3-54 2,0-1-68 0,9-8-69 0,-11-3-349 0,5 3-751 0,-7 1 332-1</inkml:trace>
    </iact:actionData>
  </iact:action>
  <iact:action type="add" startTime="81695">
    <iact:property name="dataType"/>
    <iact:actionData xml:id="d46">
      <inkml:trace xmlns:inkml="http://www.w3.org/2003/InkML" xml:id="stk46" contextRef="#ctx0" brushRef="#br0">23045 12790 133 0,'-6'2'335'4,"6"-2"-10"-2,-5 5-8 1,5-5-5 2,0 0-1-1,0 0-23 0,0 0-8-1,-3 5-9 2,3-5-14-2,0 0-19 2,0 0-21-1,0 0-24-3,0 0-16 4,-10-19-12-2,10 11-23 2,0-3-7-2,-2 2-11 2,2-3-7-1,0-1-6 0,2-3-9-1,3-4-16 2,-5 1 0-3,1-6-7 2,4-1 0-1,-3 0-13 2,4 2-5-1,1-2-3 0,-1 2-7 0,-1 7-2-1,6-7 0 2,-3 5-5-1,0 6-1-3,-1-7-5 4,9-5 3-1,-7 10-4 0,6-5-4 0,-6 7 1 0,6 1-1 1,-1 0-1-2,-1 2-1 1,-3 1 0 0,2 4-2-2,-3-1-1 2,5 2 1 0,7 0 4-1,-15 2 0 2,13 1 1-1,-9 1 6 0,6 3 2 1,2 2 1-2,-4 4 5 2,1 0 1-4,-1 2 1 3,4 8-1-1,1-3 1 2,-5 2 1-1,1-3 0-1,4 0-3 1,2 4 0 1,-3 6-3 0,4-8-1-2,-1 4-1-1,-5-1-6 2,2 1-2 0,1-2 3 0,-3 4-4 0,0-3 4 0,-5-1-3 0,4 1-4 0,-4-3-2 0,0 0-1-3,2 2-6 4,1 1-2-1,-6-6 7-1,2 5-1 2,0-4 2-1,-2 1-4 0,1-5-2 0,1 4-3 0,-4-4 1 0,1 7 1 0,-1-5 0-3,-1-6-1 4,1 7-2-2,-1-7 0 1,2 1-6 1,-4 1 13-1,2 0-6 0,-1-3 0 0,1 0-5 0,-1-1-1 0,2 4 4-2,-1-1-2 1,-2-3 0 1,-1 2-1 0,2 0-8 0,3-3 5 1,-7-4-3-1,1 4 4 0,6 4 1 0,-7-8-3 0,0 0-5-2,6 7-3 2,-6-7 2 0,2 3 2 0,-2-3 5 0,6 1-9 0,-6-1 4-1,0 0 3 2,0 0-1-1,0 0-6-3,0 0 1 4,0 0 3-1,0 0-3 0,0 0-4 0,0 0-1 0,-6-19-12 0,-1 15-7 0,6-3-6 0,-6-8-13 0,-1 6 0-2,2-5-6 1,-2 0-5 1,-5-2-8 1,7 1-6-1,-9 0-1 0,1 2-2 0,3-1 5 0,-7 2 1 0,7 0 5 1,-2-1 7-4,2 4 1 3,-4-4 7 0,4 0 4-1,-2 7 1 2,5-1 6-1,-5-6 1 0,4 10 4 0,4-4 7 0,-2-1 4 0,-1 1 5-2,4 3 2 2,-4 0 7-1,6 1 3 2,2 3 5-1,-6-9 3 0,-1 6 1 0,7 3 3-1,-3-4 5 2,3 4 3-1,0 0-1-2,-5-7 8 1,5 7 0 2,0 0-2-1,0 0 6 0,-6-2 4 0,6 2 4 0,0 0-4 0,0 0 4 0,0 0 4 0,0 0-1-3,0 0-1 3,0 0-4 0,0 0 1 1,0 0-1-2,0 0 5 2,0 0-1-1,0 0-2-1,0 0-5 2,0 0-4-1,0 0 3-2,0 0-2 2,-21 6 4-1,13-3-13 2,1 2-4-1,1 2 6 0,-2 0-5 0,-5 7 1-1,3-2-11 1,-1 2 14 1,-5 5-13-3,3 5 10 3,-1-2-3-2,-2 1-10 1,1 1 5 0,3 2-7-1,0 0 6 2,0 2-1-1,0-3-2 0,3 1 4-2,-4-4 0 1,5 0-5 2,0-5 1-1,1-1-1 0,-1 0 5 0,4-4-7 1,-3 2 10-2,4-3-9 1,1-3-4 0,2 1 5-2,-3-2 1 1,2 0-5 2,-1-4 4-1,2-3-9 0,-5 9-4 0,5-9-2 0,0 7-2 0,0-7-17 0,0 3-9 0,0-3-22-2,0 0-15 1,0 0-18 2,0 0-33-1,0 0-55-1,0 0-56 2,0 0-54-1,-10-15-69 0,6 7-90 0,4 1-121 0,-7-4-303-3,4 4-942 3,-3-2 417 0</inkml:trace>
    </iact:actionData>
  </iact:action>
  <iact:action type="add" startTime="85239">
    <iact:property name="dataType"/>
    <iact:actionData xml:id="d47">
      <inkml:trace xmlns:inkml="http://www.w3.org/2003/InkML" xml:id="stk47" contextRef="#ctx0" brushRef="#br0">20306 15066 152 0,'0'0'217'4,"0"0"0"0,0 0-4-1,0 0-7 2,0 0-3-1,2 8-6 0,-2-8-5-2,0 0-2 2,0 0-12 0,0 0-1-1,0 0-1 2,0 0-7-2,0 0 0 1,0 0-2 1,0 0-1-1,0 0-3-1,8 1 4 0,-8-1-1 0,0 0-2 1,0 0-1 1,0 0-8-1,0 0 4 0,0 0-6 0,0 0-2 0,0 0 0-1,0 0-5 2,0 0-7-4,0 0-11 4,0 0-9-1,0 0-11 0,3-16-12 0,-3 16-4 0,2-13-13 0,-1 3-6 0,1 0-9-1,3-6-6 2,-2 1-4-3,2-4-10 1,3-3-1 1,0-3-5 1,5 2-6-1,3-3 3 0,-3 1-6 0,-2-3-4 0,7 2-5 0,-4 0-1 0,-1-1 2-2,3 0-3 2,5 5-2 0,-2-4 0 0,-3 2 0-1,10 3 2 2,-10-1 1-1,3 4 3 0,-1 0 2 0,-4 4 2 0,0 0-1-2,3 2 2 1,-1 0 2 2,0 1 1-1,-2 0 0 0,-4 3 1 0,7 1 4 0,-2 0 2 0,1 0 5 0,-2-1 0 0,-3 4-5-3,15 1 4 4,-10 1 0-1,3-5 0-1,2 7 4 2,-1-1-8-2,2-1 3 2,-3 4 2-1,-1-1-7 0,3 7 9 0,-2-2 6-3,-3 1-13 5,0 0 0-3,-1 5-2 1,10-3 8 0,-2 6 3-1,-9-3-11 2,2 2-6-1,5 4 4 0,1 1-3 0,-4 1 0-2,-2 3-6 2,-1-4 3 0,-1 1-5 0,0 1 4 0,4 1-7 0,-8 1-2 0,3 1 3 0,1-3-6-1,-4 3 0 2,-2-8 1-3,3 8-2 2,-8-5 0 0,8-2 2 0,-4 2 1 0,1 0 0 0,-5-3-6 0,7 1 2 1,-7 3 2-2,3-1-8 1,1-4 2-3,-1 0 5 4,1 2-4-1,-1-3-2 0,-1 0 1 0,1-3-5 0,-3-3 8 0,-1 4-8 0,4-2-1 0,-4-2 1 0,3 0 4-3,-2-1-10 4,2-4 12-1,-4 4-2 0,1-2-1 0,-2-5-1 0,6 7-1-1,-6-2-13 2,0-5 12-1,7 4-7 0,-7-4 10-2,0 0-8 2,1 5 8 0,-1-5 1 0,0 0 8 0,0 0 2 0,0 0-7 0,0 0 3 0,0 0-3 0,0 0 2-3,0 0-1 4,-8-24-7-1,0 17-12-1,4-3 3 2,-3-6 2-1,-2 3-8 0,2-3-4 0,-7-6-11-1,4 4-4 2,-3-2-5-3,4 2 2 2,-3 3-2-1,0-3 13 2,2 1-4-1,2 3 1 0,-5 0 6-1,5 4-3 2,-3-4 6-1,1 5-1 0,1-1 2-3,2 2 0 4,1-1 0-1,-1 0-1 0,1 2 10 0,-1 4-11 0,6-2 8 0,-1-1 3 0,2 6 1 0,-11-6 1-1,11 6-1 1,0-7 1-1,-6 4-1 1,6 3-1 0,0 0 1 0,-2-6-2 0,2 6 4 0,0 0 2-1,0 0-2 1,-6-4 9 1,6 4-3-3,0 0 5 1,0 0-1 2,0 0-7-1,0 0 14 0,0 0-5 0,0 0 10 0,0 0 0 0,0 0-2 0,0 0 0 0,0 0 2-2,0 0 4 2,0 0-6 0,0 0 3 0,0 0-5 0,-15 13 4 0,9-6-9 0,4 3 5 0,-4 0-6 0,-1 5-6 0,-6 1 6-3,5 2-4 3,0-1 4 1,0 7-4-1,-4-1-6 0,4 3 7 0,-8 1-3-1,3-1 5 2,0 4-4-2,-2 4-2-1,4-5 4 3,-5 6-1-2,2-4 10 1,2-2-10 1,-2 12 1-1,0-4 2 0,1-7 5 0,0-3 0 0,0 1-4 0,5 0 2 0,0-4-4-3,0 3 2 4,0-11 2-2,3 1 0 2,-1 2-3-1,-2-3 3 0,8 0-5-1,-7-5 10 1,6 1-9 0,1-5 0-2,0 0 3 3,-7 2 0 0,7-4-5-2,-1 4 2 1,-4-6-6 0,3 2 5-1,2-5-4 1,0 9-1 1,0-9 7-1,0 0-8-3,0 6 9 4,0-6-10-1,0 0 7 0,0 7-10 0,0-7-6 1,0 0-7-2,0 0-8 1,0 0-13-1,0 0-12 2,0 0-14-3,0 0-29 2,0 0-30-1,0 0-43 2,0 0-47-1,7-25-54 0,-6 16-46 0,-2-1-46 0,2 1-62 1,6-8-61-3,1 6-401 1,0-7-956 0,-2 2 423 1</inkml:trace>
    </iact:actionData>
  </iact:action>
  <iact:action type="add" startTime="86589">
    <iact:property name="dataType"/>
    <iact:actionData xml:id="d48">
      <inkml:trace xmlns:inkml="http://www.w3.org/2003/InkML" xml:id="stk48" contextRef="#ctx0" brushRef="#br0">21787 14785 239 0,'0'0'363'4,"0"0"-2"0,0 0-3 1,0 0-22-3,0 0-14 2,0 0-1 0,0 0-18 0,0 0-16 1,0 0-7-1,0 0-8-3,0 0-13 4,21-14-10-1,-6 9-14 0,-1-2-11-1,0 0-18 2,6 3-18-1,2-2-13 0,-3 0-18-1,-3-3-11 2,4 5-18-4,1-2-14 4,1 0-9-1,-1 3-12 0,0-2-7 0,-4 1-14 0,4 2-6 0,-5 0-17-1,-3-1-26 2,-2 2-27-1,-1-1-36-2,-2 2-34 1,-8 0-36 2,14-4-27-1,-7 3-26-1,-7 1-13 1,0 0-32 1,0 0-43-2,0 0-45 2,0 0-45-1,-8 15-48-3,-7-4-249 3,-1 0-692 0,-3 1 307 1</inkml:trace>
    </iact:actionData>
  </iact:action>
  <iact:action type="add" startTime="86830">
    <iact:property name="dataType"/>
    <iact:actionData xml:id="d49">
      <inkml:trace xmlns:inkml="http://www.w3.org/2003/InkML" xml:id="stk49" contextRef="#ctx0" brushRef="#br0">21808 15033 192 0,'0'0'313'2,"3"7"0"3,-3-7 7-2,10 6 4 2,0-6 3-2,-10 0-4 1,17-2-6 0,-7-2-12 1,3 1-14-4,-1 0-19 4,3-2-25-1,1-2-25-1,5 0-18 2,0 0-25-2,-4 1-43 2,-1 0-38-1,4-1-51-1,7-6-52 1,-5 4-69-1,-1 2-74 1,-3 1-81 0,8-9-105 0,1 4-273 0,-13-2-657 0,7 6 290 0</inkml:trace>
    </iact:actionData>
  </iact:action>
  <iact:action type="add" startTime="87273">
    <iact:property name="dataType"/>
    <iact:actionData xml:id="d50">
      <inkml:trace xmlns:inkml="http://www.w3.org/2003/InkML" xml:id="stk50" contextRef="#ctx0" brushRef="#br0">22329 14057 81 0,'0'0'361'1,"0"-6"-6"4,0 6-4-1,0 0-11 0,0 0-2 0,5-6-14 0,-5 6-19-1,0 0-20 2,0 0 1-2,0 0-5 2,0 0-7-3,10 13-9 2,-7-6-8 0,5 0-14-1,-1-2-12 1,-1 4-10 1,-3-1-10-1,4 3-14 0,-3 1-16 0,6 0-12-1,-2 5-12 0,-1 0-16 0,4 1-12 1,-2-3-14 1,3 1-9-1,-4 1-4 0,1-1-11 0,6-2-6 0,-7 2-8 0,11 2-4 0,-9-2-6-3,2-2-3 3,8-1-5 1,-11 0-4-1,6 0 8 0,4-3-12-1,-3 2 2 1,-2-2 1 1,1-1-7 0,1-6 0-2,-2 5 1-1,2-5-1 1,-3 2-1 2,-3-1 1-1,1-4 6 0,2 0-8 0,0 0 6 0,-5-1-6 0,8-5-6 0,-2 1 7 0,1-5-2-3,4-3 3 3,-11 5-8 1,6-7-20-1,1 1 17 0,-2-9-2 0,1 1-10 0,1-8-2 0,-3 3 0 0,1-13-9 0,-1 0-19-2,-1-1-28 2,-3 4-18 0,-2 7-24-1,-1 2-23 2,-2 9-33-1,2 1-34 0,-3 1-56 0,-1-2-43 0,6 2-53 0,-3 4-56-2,1-2-56 1,6 5-70 1,-2-2-382 1,-1 1-954-1,4 3 423 0</inkml:trace>
    </iact:actionData>
  </iact:action>
  <iact:action type="add" startTime="87933">
    <iact:property name="dataType"/>
    <iact:actionData xml:id="d51">
      <inkml:trace xmlns:inkml="http://www.w3.org/2003/InkML" xml:id="stk51" contextRef="#ctx0" brushRef="#br0">23518 13949 361 0,'4'-3'364'4,"-4"3"-3"-1,11-5 2 2,-11 5-13-1,6-2 1 0,-6 2-8-3,0 0-19 4,2-6-3-1,-2 6-13-1,0 0-22 2,0 0-17-1,0 0-14 0,0 0-15 0,-13 22-11-1,5-9-16 0,2 10-9 0,-6 3-12 1,1 3-13 1,-3 11-8-1,-6-1-3 0,4 6-12 0,-5-5-3-1,5 6-19 2,-4 0 6-1,4 6-9-3,-4-3-5 3,-1 3-12 0,1 0-11 1,-5 19-2-1,6-17-3 0,5-1-12 0,-15 17-2 0,6-21-9 0,3 1-8 0,-1 1-9-1,0-2-4 0,6-7 2 0,3 3-7 2,0-7-4-2,1-9-9 2,3-3 6-1,2 0-12 0,4-10 0 0,-3 1-9-2,4-3-1 2,2 1-2-1,-2-5-8 2,-1-2 1-2,2-3-14 2,-3 2-11-1,1 0-15 0,2-7-16-1,0 7-12 1,0-7-13-2,0 0-22 3,0 0-30-1,0 0-41 1,0 0-49-2,0 0-36 1,-8-21-47 0,7 11-39-1,-4 1-51 2,2-7-51-1,-1 1-51-2,0 7-331 2,-1-7-887 0,0 5 393-1</inkml:trace>
    </iact:actionData>
  </iact:action>
  <iact:action type="add" startTime="88440">
    <iact:property name="dataType"/>
    <iact:actionData xml:id="d52">
      <inkml:trace xmlns:inkml="http://www.w3.org/2003/InkML" xml:id="stk52" contextRef="#ctx0" brushRef="#br0">23581 14640 295 0,'3'-3'352'3,"-3"3"4"1,7-5-11 0,-7 5 5 0,0 0-10-3,0 0-3 4,0 0-13-1,8-2-5 0,-8 2-4-1,0 0-8 2,8 10-5-2,-8-3-16 2,3 0-9-1,-2 7-22-3,-2-6-12 4,2 7-23-1,-1-3-15 0,0 8-16 0,-1-1-14-1,1 7-18 1,0-1-15 1,0-3-16-2,-3 4-14 1,3-6-5-1,0 3-14 1,-8 3-6 0,6 3-14-1,0-1-9 2,4-3-3-1,-4-2-5 0,4-4-5 0,-2 0-9-1,2 2 0 0,-2-4-4 1,8 0-6 0,-4-1-6 0,-2-1-2 0,0-4 0 0,2 6-4 0,1-10-8 0,-3 3-1 0,3-1-4 0,-2-7-1-2,0 6-6 2,0-4 0 0,-1 3-3-1,-2-7 2 1,5 3-2 1,-5-3-4-1,0 0 2 0,0 0 3 0,0 0 0-2,0 0 1 2,9-14 1 0,-9 14-1-1,4-12-2 2,-4 4 7-1,0-7-4 0,-4 2-1 0,8-3 1 0,-8-3-1 0,3-7 3-3,-1 1-3 4,-1 0-1-2,1-4 1 2,2 0 2-1,5 3-5 0,-3-2-1 0,3 1 4 0,-4 1 1 0,7 0 3-3,-1 0-6 4,2 2 3-1,2-1 2 0,2 2 0 0,2 3 5 0,-1-1-3 0,4-2-4 0,4 1 14 0,-7 3 0 0,4 2 1-2,2-1-4 3,-5 0 3-2,10 4 0 1,-12 1-5 0,2 3 1 0,-2-1 4 0,7-1-3 0,-1 3 3 0,-4-1-3-1,0 3 0 0,3 0-2 0,-6 3 0 2,-4 0-4-1,4 0 3 0,3-2-4 0,-5 5-4 0,1-1 5 0,1 0-4 0,-2-1-7 0,-3 2 3-2,1 0-11 2,-9 1-13 0,16 1-24 0,-16-1-29 0,15 4-35 0,-10-2-38 0,-5-2-35 0,11 3-37 0,-8-1-33-2,4 2-32 2,-6 1-36 0,-1 2-42-1,0-7-41 2,-8 11-59-1,2-3-267 0,-1-3-795 0,-4 5 353 0</inkml:trace>
    </iact:actionData>
  </iact:action>
  <iact:action type="add" startTime="89032">
    <iact:property name="dataType"/>
    <iact:actionData xml:id="d53">
      <inkml:trace xmlns:inkml="http://www.w3.org/2003/InkML" xml:id="stk53" contextRef="#ctx0" brushRef="#br0">23599 14960 261 0,'-4'7'350'3,"4"-7"-9"0,-4 3-6 2,4-3-11-2,0 0-22 0,0 0 6 1,0 6-15 0,0-6-6 0,0 0-15 0,8 5-1 0,-8-5-11 0,14 1-6-1,-14-1-14 2,18-5-10-2,-9 5-6-1,4 0-7 3,3-3-11-2,3-1-13 2,-1 3-11-1,1-6-13-1,2 5-15 2,3-4-10-1,-1 2-15 0,-2-3-14 0,6 0-11-2,-5 3-14 1,-1-1-16 2,-2 0-31-1,-3-2-40 0,-1 2-55-1,-1 3-57 2,-1-1-62-1,-5-1-48-1,3-1-48 0,-6 0-62 0,-5 5-76 2,11-2-400-2,-11 2-870 2,2-7 385-1</inkml:trace>
    </iact:actionData>
  </iact:action>
  <iact:action type="add" startTime="92100">
    <iact:property name="dataType"/>
    <iact:actionData xml:id="d54">
      <inkml:trace xmlns:inkml="http://www.w3.org/2003/InkML" xml:id="stk54" contextRef="#ctx0" brushRef="#br0">26037 12749 104 0,'-13'0'326'3,"13"0"-5"0,-6-2-5 2,6 2-13-1,0 0-21 0,-3-5-20 0,3 5-19-1,0 0-10 2,3-14-7-3,2 7-10 1,1 2-10 2,2-4-4-1,2-1-3 0,4 3-3 0,1-5-3 0,2 2-2-1,6-1-4 1,1-3-12-2,3 1-3 3,2 0-10-2,-2 1-9 2,-4-3-4-2,6 3-8 1,4 1-5 1,-2-1-7-1,-2 0-6-1,4 0-7 2,-4 3-4-3,5 2-11 1,-2-5-9 1,-3 5-5 0,-2 2-9 0,2-2-10 1,-10 4-8-1,2 3-1 0,-5-2-6 0,-3 0-8 0,-3 4-2-2,3-2-1 1,-5 2-1 2,-2 1-4-1,-3 4 2 0,2 5-5 0,-7 2-9 0,-1 2 1 0,-6 1-1 0,-4 4-8 0,-2 0-1-2,-2 4-12 2,-4 0-3 0,-7 5-6 0,0 3-8 0,-3 4 1-1,12-14-2 2,-7 0 0-1,1 8-2 0,5-8 5 0,4-1 0-2,3 1 1 2,1-8 1-1,2 3-1 2,2-8 1-1,3 2-2-1,-1-1-2 1,4-3 5 1,2 3 0-1,2-4 1 0,3-4 4-3,1 4 3 4,2-4 5-1,6 6-1 0,1-5 6 0,4-4 7-1,-1 3-3 2,11-3 0-1,-1 2 1 0,1-4 3-1,-1 4-1 1,2-2 4-1,2 0 0 1,-5 1 2-1,-7-1 0 3,1 3 1-3,-1 0-3 1,0-2 2 0,-4 2 0-1,0 0 5 2,-2 3 3-3,-7-2 6 1,5 2 10 2,-4-2 1-1,1 7 3 0,-5-3 11 0,4 4-2 0,-6-2-2 0,3 1-4-1,-4 3-2 2,-1 2-1-3,0-1-5 1,-1-1 3 2,1 1-5-1,-7-3 1 0,4-3-10 0,-2 8 6 0,-1-5-8 0,-1 4 8 0,1-2-3-2,1-2-7 2,-4 3 0 1,-3-1 4-3,0-2-10 3,-1 0 6-1,-2-2-14 0,1-1 5 0,-1 2-4 0,1-2-11 0,-2-1 10-3,-3-1-9 3,3 1-4 1,-5-3-16-1,2-1-13 0,4-1-29 0,-6-3-11 0,5 3-25-1,-1-3-27 2,1-4-36-1,-7 1-48-3,9-5-54 4,-1-3-46-1,1-2-45-1,2 1-46 2,3-1-54-1,2-1-37 0,4-5-373 0,-2 5-927 0,5 0 410-1</inkml:trace>
    </iact:actionData>
  </iact:action>
  <iact:action type="add" startTime="92771">
    <iact:property name="dataType"/>
    <iact:actionData xml:id="d55">
      <inkml:trace xmlns:inkml="http://www.w3.org/2003/InkML" xml:id="stk55" contextRef="#ctx0" brushRef="#br0">27399 12773 136 0,'8'-4'369'2,"0"0"-8"1,0 4-4 2,-1-3-1-4,-7 3 5 3,0 0-7 1,0 0-4-1,0 0-18 0,0 0-27 0,0 0-17 0,0 0-22 0,-15 19-18-1,7-12-13 2,-3 7-15-3,1-5-20 2,-1 9-14 0,0-3-20 0,-7 5-14 0,2 1-14 0,2 3-11 0,-1-2-13 0,1 3-13 0,-7-1-8-3,7 1-13 4,-7-2-12-2,6-1-18 1,1 3-32 1,1-4-27-2,-3 1-43 2,0-3-36-2,5-1-42 2,-4-5-43-1,6 5-34-3,-2-8-44 3,-4 7-47 1,5-10-48-1,4 4-60 0,-7-8-273 0,4 2-735 0,-3-1 325 0</inkml:trace>
    </iact:actionData>
  </iact:action>
  <iact:action type="add" startTime="93015">
    <iact:property name="dataType"/>
    <iact:actionData xml:id="d56">
      <inkml:trace xmlns:inkml="http://www.w3.org/2003/InkML" xml:id="stk56" contextRef="#ctx0" brushRef="#br0">26916 12966 8 0,'0'0'368'4,"13"-1"0"-1,-13 1-11 2,16 1 13-1,-3-1-9 0,0 6 8 0,3-2 1-1,3 2-12 1,-3-1-16-2,2 3-13 3,12-2-24-1,-4 4-25 0,6 0-26 0,-6 1-25 0,1 0-23 0,7 1-24 0,-12-4-21 0,7 2-32 0,0-2-43-3,-10-1-53 3,-1-3-62 1,1 0-49-2,0 1-53 2,-1-3-54-2,1-2-64 2,-9 1-65-1,8-2-59-1,-9-3-312 2,2 1-741-4,1-1 328 4</inkml:trace>
    </iact:actionData>
  </iact:action>
  <iact:action type="add" startTime="93257">
    <iact:property name="dataType"/>
    <iact:actionData xml:id="d57">
      <inkml:trace xmlns:inkml="http://www.w3.org/2003/InkML" xml:id="stk57" contextRef="#ctx0" brushRef="#br0">27845 12604 324 0,'0'0'388'1,"13"5"2"3,-6-2-1 0,-6 2 12 1,2 5 3-2,2-1-1 2,-5 0-13-1,5 8-17-3,-3-3-26 4,1 5-23-1,0 0-19 0,3 0-25 0,-4 4-26 0,4 4-22-1,1-6-19 2,1 5-24-1,-3 3-15 0,-2-5-7-3,3 1-23 4,1-2-15-1,-2 2-14 0,-2-5-13 0,2-1-20-1,-4 1-27 1,7-3-38 1,-5 1-41-1,-1-2-50-3,1-4-58 3,0-2-49 1,1-2-55-2,-1-1-45 2,-3 0-61-1,1-2-56 0,-1-5-79 0,5 11-264-1,-5-11-803 2,0 3 355-1</inkml:trace>
    </iact:actionData>
  </iact:action>
  <iact:action type="add" startTime="93583">
    <iact:property name="dataType"/>
    <iact:actionData xml:id="d58">
      <inkml:trace xmlns:inkml="http://www.w3.org/2003/InkML" xml:id="stk58" contextRef="#ctx0" brushRef="#br0">28291 13070 197 0,'-19'-7'346'3,"13"4"-10"2,-2-2-13-1,6 0-11-2,-3-2-14 2,-1 0-18-1,-1-6-35 1,6 4-15 1,-4-6-21-1,5-11-11 0,3 6-14-1,-1-5-18 2,-1 0-6-1,6-1-24-3,6 1 10 4,-5 1 4-1,6-4-6 0,1 5-4 0,2-5-1 0,-2 7-3-1,2-3 6 2,1 3-3-2,-2 2-4-1,5 0-1 2,-7 10-6 1,2-4 1-1,7-2-4 0,-6 5 2 0,1 2-7 0,0-1 0 0,-1 0-7 0,-1 4-5-1,5-2-7-1,-8 6 3 3,10-3-9-2,-11 1-4 1,8 3-7 1,-4 0 1 0,-2 0-5-2,1 3-6 1,4 1-8 0,-5-1 1 0,4 6-2-2,-5-4-5 2,0 0-10-1,-4 4-4 2,-1-1 4-1,5 3-4 0,1-1 4 0,-5 2-3 0,-3 0-1 0,-1 2-7 0,6 1 4-2,-9 0-2 1,1-4 5 1,2 7-5 0,-5-2-7 0,0 1-6 1,0 2 4-1,-4-3-6 0,-2 2 3 0,1-2-6 0,-1 1-1-3,1 5-2 3,-5-4 14 1,2-3-19-1,-1 3 10 0,-1-4-9 0,-3 1 10 0,-1 2-4 0,-2 2 2 0,0-9 5-1,-2 3 2 0,2-1-13 1,0-2 3 0,-3 2-9 0,3-5-1-1,-5 0 2 2,-6 0-8-1,-1 2-13 0,6-6-7 0,1-3-11 0,-5 0-23-3,2 0-18 3,7 0-14 1,-8-3-19-1,8-1-24 0,-4-5-29 0,2 2-31 0,3-5-43-1,0-2-34 2,3-1-44-1,-2-4-41-3,3 0-46 4,3 5-53-1,3-6-53-1,0 1-294 2,4 0-857-1,4-2 380 1</inkml:trace>
    </iact:actionData>
  </iact:action>
  <iact:action type="add" startTime="94166">
    <iact:property name="dataType"/>
    <iact:actionData xml:id="d59">
      <inkml:trace xmlns:inkml="http://www.w3.org/2003/InkML" xml:id="stk59" contextRef="#ctx0" brushRef="#br0">29463 11992 121 0,'-5'-8'352'3,"1"1"-14"1,-2 1-15-3,0 1-11 3,-2 3-7 1,-4 2-15-1,1-5-30-1,-6 1-17 1,2 1-25 1,-1 3-18-1,-3-5-28 0,1 5-12 0,-1 5-18-3,-2-5-10 3,0 3-18 1,0 3-9-2,-8-2-20 1,9 1-6 0,-3 2-18 1,-6-3-9-2,8 7-6 2,1-7-10-1,-1 4-5-3,5-1-2 3,-2 1-2 1,4-1 0-1,2-3-5-1,-2 5-5 2,7-3 0-2,-1 0-2 2,0-1 5-1,4 0-6 0,-4-1 2-3,6 2 6 4,2 3 9-1,-5-3-10 0,10 1 12 0,-3-1 9 0,6 1 5 0,-2-1 5-1,-1 0-2 2,3 1 7-2,0-4 0 0,6 6 1 0,-1-4 1 1,0 0 3 1,1 2 4-1,2-1 5-1,1 2-3 3,-3-3-1-3,0 1 4 1,1 1 1 0,-4-1 0-2,0-2-2 2,2 3-4-1,-2 3 3 1,-1-5-2 1,1 2-1-1,-1 8-2 0,-2-7-1 0,0-1-6-1,3 6 2 0,-3 1-6 1,0-3-3 0,0 1-7 0,-1 2 2 0,1 0-3 0,-2 2-4 0,0 0-1-1,-1-3-2 2,-3 5-4-1,-1-2-2 0,6 1 1-3,-2 0-4 4,-4-1-1-2,-1-1-3 2,2-1 0-1,1 0 1 0,-3 0-6 0,0 0 2 0,-3-2-1 0,3 2 0-1,0-2 1 0,-2-4-3 1,1 2-2 0,-4-2 1-1,-3-1-5 2,1 0-3-1,1-1-11 0,-2-4-10-1,-5 6-4 2,5-7-2-4,-5 1-6 4,-1-1-11-1,-1 2-2 0,1-7-7 0,3 1 0 0,-4-1-6 0,-2-2-2-1,2-2-10 2,2-1-5-1,-1-2 2-2,4 0-3 2,1-3 1 0,2 0 3 0,-4-2 5 0,8 4 7 0,-2-3 3 0,5-1 5 0,-2-1-7 0,2 0 18 0,0 3 3-2,2 0 2 1,6-2 5 2,-3 1 1-2,3 3 1 2,2-2 3-1,1 2-1 0,-2 1 7 0,6-4 6 0,-1 4 5 0,-1 1 7-3,3 1 10 3,3-1 2 0,-4 1 9 0,1-1 2 1,-2 2 4-1,2-1 6 0,4-1 9 0,-1 1 1 0,-3-1 6 0,3 3 1-1,-3-2 1 0,0-5 3 0,4 6 0 2,-6-3-1-1,2 1-1 0,0-2 1 0,0 3 3 0,-1-3-2 0,-6 2 3 0,6-1 1-2,-7 1-3 1,1 1 6 2,2-2 0-1,-4 3 11-1,1 3 3 2,-2-4 5-1,-1-1 3 0,-2 3-10 0,-3-1-11 0,5-1 3-2,-10-2-9 1,5 1-6 2,-1 4-3-1,-1-5-8 0,-3 3-12 0,-3-3-17 0,2 3-17 0,-2 1-25 0,-5 1-20 0,7-7-34-2,-9 7-41 2,1 1-38-1,-1-2-51 1,6 4-37 1,-1 2-46-1,-6-3-50 0,0 5-66-1,16-1-76 2,-24 3-340-1,9 0-893-2,3-2 395 2</inkml:trace>
    </iact:actionData>
  </iact:action>
  <iact:action type="add" startTime="95513">
    <iact:property name="dataType"/>
    <iact:actionData xml:id="d60">
      <inkml:trace xmlns:inkml="http://www.w3.org/2003/InkML" xml:id="stk60" contextRef="#ctx0" brushRef="#br0">25925 14146 57 0,'0'0'284'4,"0"0"-6"0,0 0-14 0,0 0 4-1,0 0-6 0,0 0 0 0,0 0-9 1,0 0-14 1,34-9 7-2,-18 1-12 2,3 1-4-1,8-2 10-1,4 1-7 2,15-6-1-1,2 2-3-3,2-2-6 3,8 0-5 0,-2-2-6 1,21-7-12-1,5 5-7 0,1 4-14 0,4-6-5 0,3-1-18 0,0 4-8-1,7-1-9 1,1-1-15-1,2 4-8 0,43-9-14 2,-54 10-6-2,11-2-7 2,1-1-13-1,-3-3-4 0,0 5-6 0,-7-2-6-2,4-2-10 2,-7-1-1 0,3 2-5 0,-10 2-10-1,2-3-3 2,-24 9 2-1,-2-3-4 0,-1 0-5-1,-2 1 0 2,-1 0 1-3,-5 1 0 2,-6 0-1 0,-3-1 2 0,-7 3 0 0,-8 0-3 0,1 2 1 0,1 0 4-1,-5 2 4 2,5-2 5-1,-12 0 11-2,-4 6-3 2,3-3 5 0,-5 1 7 0,0 2-1 0,-8 1 0 0,8-1 17 0,-8 1-16 0,11-5 10 0,-11 5-17 0,0 0-12-3,0 0 4 4,8-2 0-1,-8 2-5 0,0 0-3 0,8-1-2 0,-8 1-12 0,0 0-9 0,8-1 11 0,-8 1-9 0,0 0 12-2,11-1-13 2,-11 1-1-1,8-7 13 2,-1 7-9-1,-7 0-2 0,0 0-7 0,0 0 1 0,0 0-2 0,14-4 3 0,-14 4-4-2,0 0 0 2,0 0 4-1,0 0-4 2,0 0-6-1,2-4-11 0,-2 4-22-1,0 0-38 2,0 0-41-2,0 0-50 2,-16-3-57-3,3-2-55 1,0 3-46 1,5 1-67 1,-7-4-90-1,-5-1-513 0,5 3-1075 0,-1 0 476 0</inkml:trace>
    </iact:actionData>
  </iact:action>
  <iact:action type="add" startTime="97035">
    <iact:property name="dataType"/>
    <iact:actionData xml:id="d61">
      <inkml:trace xmlns:inkml="http://www.w3.org/2003/InkML" xml:id="stk61" contextRef="#ctx0" brushRef="#br0">26753 14403 138 0,'0'0'321'4,"0"0"-6"0,0 0-11 0,0 0 0 0,0 0-8-1,0 0-15 1,5-6-10 1,-5 6 2-2,0 0-8-1,6-2-4 3,-6 2-9-1,0 0-3 0,0 0-6-1,0 0-15 2,0 0-7-1,0 0-7-1,0 0-4 2,0 0-9-2,0 0-10-1,0 0-10 3,0 0-6-2,0 0-7 2,2 15-1-1,-2-6-4 0,3 1-12 0,-3-3-4 0,0 7-15 0,0 3-12-1,1 1 9-1,-1 2-13 2,2 5-23 1,-2-1-1-2,2 4-13 2,-2-4 3-1,1 2-16 0,-1 3-2 0,3-2-5 0,2-4-6 0,-5 3-8-2,0 0-5 1,2 0-10 1,1-6-4 1,2-2 10-1,-2 0-14 0,3-2 4-1,-1-2-6 2,-2 0 0-1,2-2-7 0,-3-3-1-3,4 1-21 4,-4-2-26-2,1-4-22 2,0 1-32-1,-1 1-34 0,3-1-38 0,-5-5-27 0,8 2-39 0,-8-2-45-1,0 0-45 0,21-6-59 0,-15-2-71 1,2 4-431 0,-1-8-950 1,5 0 420-1</inkml:trace>
    </iact:actionData>
  </iact:action>
  <iact:action type="add" startTime="97393">
    <iact:property name="dataType"/>
    <iact:actionData xml:id="d62">
      <inkml:trace xmlns:inkml="http://www.w3.org/2003/InkML" xml:id="stk62" contextRef="#ctx0" brushRef="#br0">27196 14691 129 0,'0'0'383'4,"0"0"-20"0,8-3-22-1,-8 3-29 2,0 0-27-1,11-3-18 0,-11 3-27-1,0 0-29 2,5-5-44-1,-5 5-47-3,4-4-63 3,-4 4-54 1,0 0-81-1,5-4-86-1,-5 4-276 1,2-7-475 0,3 3 210 1</inkml:trace>
    </iact:actionData>
  </iact:action>
  <iact:action type="add" startTime="97781">
    <iact:property name="dataType"/>
    <iact:actionData xml:id="d63">
      <inkml:trace xmlns:inkml="http://www.w3.org/2003/InkML" xml:id="stk63" contextRef="#ctx0" brushRef="#br0">27523 14335 89 0,'8'-4'353'3,"-8"4"4"2,6-4 3-1,1 0-17-1,-7 4 11 0,14-11 1 0,-6 11-4 1,0-7-6 0,7 3-14 1,5-2-18-1,-3-3-19-1,0 5-17 2,4-3-17-1,-3-1-16-1,9 0-14-1,-1-1-18 3,-1 2-15-1,-4 2-19 0,6-2-16 0,2 3-18-1,-8 3-11 2,8-1-12-2,-7 0-14 1,-1-1-7 1,-1 3-12-4,0-4-5 3,-4 8-6 1,4-1-7-2,-9 1-3 2,2 1 0-2,0 2-3 1,-1 1-5 1,-3 2-2-2,-3-1-1-1,-3 8-13 3,2-2 7-1,-5 0-9-1,0 9 0 2,-5 2-2-1,-1 0-4 0,-1 2-5-1,-1 6-7 2,-1-7 5-1,-3 1-5-3,3 2-5 4,-4-2 3 0,0 3-5-2,-3 3-5 1,6-6 3 0,-1 0-6 0,2-2 2 0,-4 0-6 0,6-1 4 0,-1-4 0-3,2-2 0 4,-1-1 3-1,3-7-3 0,0 5-2 0,4-6 11 0,-1-1 0 0,-4 1-1 0,5-1 4 0,0-2-4-2,0 3 1 1,0-6 4 2,5 1-2-1,-5-5 2 0,5 7 8 0,-1-2-2 0,3 0 12 0,-1-4-6 0,2 3-9 0,4-4 2-3,-3 0 2 3,7 0 0 1,2-3-2-2,-2 1-10 2,5-1-11-1,0-4-15 0,3 0-25 0,-3-2-29 1,-1 7-47-4,1-8-67 2,2-4-76 2,6 2-60-2,-2-2-77 1,-3 0-77 1,3-2-89-1,-1 0-355 0,0 3-986 0,-6-3 437 0</inkml:trace>
    </iact:actionData>
  </iact:action>
  <iact:action type="add" startTime="98488">
    <iact:property name="dataType"/>
    <iact:actionData xml:id="d64">
      <inkml:trace xmlns:inkml="http://www.w3.org/2003/InkML" xml:id="stk64" contextRef="#ctx0" brushRef="#br0">29015 14226 64 0,'0'0'430'3,"11"-4"3"1,-11 4 5 0,10-3 7-3,-10 3-6 4,0 0-11-1,0 0-23 0,0 0-27 0,0 0-33 0,0 0-31 0,0 0-23-1,-10 19-20 2,-1-9-25-2,-2 2-25 0,3 3-18 1,-2 1-16-1,-6 3-21 2,-3 1-21-1,2 4-5-1,0 0-17 2,-4-2-16-1,7 3-14 0,-5 0-20-3,2-1-26 3,-5 9-29 1,5-10-33-1,1 3-33-1,-1-4-36 2,1 2-34-1,-1-2-35 0,3 0-40 0,1-10-33 0,1 3-40-3,1 0-42 3,2-4-48 0,0-2-53 1,-4-3-304-1,4-3-771 0,1 3 341 0</inkml:trace>
    </iact:actionData>
  </iact:action>
  <iact:action type="add" startTime="98729">
    <iact:property name="dataType"/>
    <iact:actionData xml:id="d65">
      <inkml:trace xmlns:inkml="http://www.w3.org/2003/InkML" xml:id="stk65" contextRef="#ctx0" brushRef="#br0">28537 14416 104 0,'6'-3'356'3,"-6"3"1"1,16-3 10 1,-3 2 8-2,0 2-6 2,-13-1-3-2,22 6 1 2,-2 3 0-2,-3-3-19 2,-2-1-16-4,4 2-20 4,0 5-27-1,-1 0-23 0,1-2-27 0,4 5-21-1,1-2-24 2,3 0-14-1,-5 2-23 0,4-3-29-1,-3 4-45 0,-7-7-59 1,4 3-58 0,0-5-65 0,-4 1-61 0,3-3-68 0,-5 2-79 0,4-3-72-1,-7-4-372 1,2 1-817 0,-2-2 362-1</inkml:trace>
    </iact:actionData>
  </iact:action>
  <iact:action type="add" startTime="98967">
    <iact:property name="dataType"/>
    <iact:actionData xml:id="d66">
      <inkml:trace xmlns:inkml="http://www.w3.org/2003/InkML" xml:id="stk66" contextRef="#ctx0" brushRef="#br0">29434 14184 345 0,'0'0'418'1,"9"-1"-2"4,-9 1-19-1,0 0 12-1,0 0 2 1,13 6-6 0,-6-2-6 1,-6 3-12-1,4 1-12-2,-2 3-20 1,4 3-24 2,-3 1-24-1,3 4-25-1,1 4-20 1,-2-8-19 1,1 10-23-1,-4-6-18 0,-2 10-25 0,6-1-13-1,-7-2-16 0,3 1-18 0,0-1-17 2,-1 0-5-2,3-2-32 1,-4 1-22 1,4-7-33-2,-3 1-32 1,-2-2-42-1,0-1-47 1,0 0-46 0,1-6-57 0,-1 2-40 0,0-5-53 0,7-2-46 0,-7 3-56 0,5-5-54-1,-5-3-367 1,0 0-886 1,0 0 391-3</inkml:trace>
    </iact:actionData>
  </iact:action>
  <iact:action type="add" startTime="99283">
    <iact:property name="dataType"/>
    <iact:actionData xml:id="d67">
      <inkml:trace xmlns:inkml="http://www.w3.org/2003/InkML" xml:id="stk67" contextRef="#ctx0" brushRef="#br0">29812 14551 149 0,'0'0'355'1,"-11"3"-10"3,11-3-6 0,0 0-15 1,-5-12-9-1,2 7-12 0,3 5-19 0,-2-18-7-1,2 10-8 2,2-3-9-1,1-3-6-3,-1-4-14 4,-1 5-18-1,7-6-11 0,-3-1-8 0,-2 1-9-1,4-6-7 1,4 2-8 0,-1-2-13 1,1 3-10-1,0-1-8 0,2 8-10-3,1-6-11 3,3-3-7 1,2 5-6-1,-5 2-4 0,1 7-4 0,6-5-3 0,-7 4-3 0,7 5-1 0,-2-3-4 0,-3 5-6-2,3-2-2 1,-3 3-9 2,2 1-3-1,1-3-6-1,-6 3-1 2,2 2-3-1,2 2-4 0,2 4 1-1,-4 0-15 2,1 1 8-1,-3 3-9-2,1 0 11 2,1 1-7 0,-7 0-8 0,5 5 6 0,1-2-1 0,-6 2-7-1,-2-2 1 2,1 3 5-1,-1 2-2 0,-4-3-7-2,-2 3-3 2,0-3 5-1,0 2 2 2,-2 1-6-1,-4-4-2 0,4 3 1 0,-4 1-9 0,-7 1 8 0,5-7-3-1,-3 4-5 0,1 0 3 1,-4-3-8 0,1 3 8 0,-2-5 0 1,1 2-16-3,0-2-12 3,-4 0 0-1,3-1 0 1,-2-1 0-2,-6-1 0-2,7-6 0 4,-5 2 0-1,1-3 0 0,0-2 0 0,1 0-31 0,0-7-59 0,-4 5-33 0,4-8-36 0,-2 3-40 0,-1-4-40-2,3 0-44 2,2-7-51 0,-3-2-53 0,5 1-69 0,-1-6-69 0,8 8-370 0,2-7-968 0,1 4 428 0</inkml:trace>
    </iact:actionData>
  </iact:action>
  <iact:action type="add" startTime="99914">
    <iact:property name="dataType"/>
    <iact:actionData xml:id="d68">
      <inkml:trace xmlns:inkml="http://www.w3.org/2003/InkML" xml:id="stk68" contextRef="#ctx0" brushRef="#br0">30619 13965 310 0,'0'0'315'2,"-8"2"0"3,8-2-13-2,0 0-11 1,0 0-20 1,-19-6-7-1,19 6-26 0,-6-10-16 0,4 3-17-2,2 4-21 2,0-6-20 0,0-1 4 0,0-1-10 0,0-2-13 0,8 0-1 0,0 0-4-1,-2-1-2 2,1-1-7-2,6-3-2-1,-4 2 0 2,4 2-7 1,2-1-4-2,-4 1-6 1,0 1-4 1,3-2-3-1,1 4-3-1,3 2-6 1,-1-3 0-1,-2 3-3 1,2-1-11-1,1 3 0 2,1 0 1-2,-6 0-5 2,5 0-3-1,-2 3-1 0,-3 1-2-1,4 2 0 2,-6 1-5-1,2 0-5-2,-5 0-3 2,8 0-3 0,-4 0-5 0,-4 1 2 0,0 2-8 0,4 1 5-1,-4 3-2 2,-1 0-3-1,1-2 4-1,-2-1-6 0,2 1 5 1,-4 5-7 0,-1-1-1 0,-3-3-1 0,0 5-5 0,5 0-6 0,-5 0 3 0,0 3-1-1,-5 0-2 1,2 0-1-1,-1 1-4 0,-5 1-1 2,2-1-5-1,-1-1 4 0,2 4-7 0,-7-5 2 0,3 1 1 0,1 2-4 1,-1-2-2-2,-3 1-1-2,5-6 1 3,-6 6 1 1,1-5-2-2,3 1-1 2,-6-4 1-1,7-2-2 0,-2 1-2 0,-7 2-2 0,10-4-3 0,-7 3-4-3,-2-1-10 4,2 1-12-1,2-4-3 0,1 0-5 0,-1-3-11 0,2 1-3-1,-2 2-12 2,13-3-15-1,-23-7-14 0,12-1-13 0,0 4-5-2,0-6-11 1,3 5-3 2,0-4-13-2,-4-3-1 2,9-4-6-2,-2 5 3 2,-1-8 5-1,6 8 10-1,0-6 8 2,0 1 7-4,5-2 11 3,-4 5 8 0,7-2 13 1,-1 3-2-1,1-2 13 0,-2 0 6 0,7 4 3 0,-5-4 7 0,3 5 5 0,0-3 5 0,1 5 11-2,-4-1 6 2,1-1 14-1,3 5 14 2,-4-2 14-2,4 1 11 2,0 1 8-1,-3 0 11 0,1-2 5-1,-2 2 14 2,3 3 6-3,-1 1 6 1,-10 0 8 2,16 0 1-2,-7 1 6 2,0 2 3-1,2 4 4 0,-6-3 4 0,3 1 4 0,0-1 4 0,1 5 2 0,1 0 1-2,-2 0-5 2,0 0 5 0,5 2-4 0,-7 2 2-1,2 0 0 2,2 2-11-1,-1 0 15 0,-1 1-2 0,0 3 4-1,-1-1 1 0,-1 0 3 0,2 9-3 1,-1-4 2 1,-1 3 7-1,-3 0-3 0,4 1-2-1,-2 2-10 2,-5 1-46 0,1-6-72-2,4 4 0-2,-2 0 0 4,-3 1 0-1,2-10 0 0,1 2 0 0,-1-4 0 0,-1 2 0 0,2 0 0 0,1-5 0 0,-3 1 0 0,-1-3 0-3,0-1 0 4,3 0 0-1,-1-4 0-1,-2-1 0 2,2 1 0-1,-2-1 0 0,0-2 0 0,0-4 0 0,3 9 0 0,-3-9 0-2,0 0 0 1,0 0-375 1,0 0-97 1,0 0-73-1,0 0-73-1,-11-17-413 2,9 12-1116-1,-3-2 494 0</inkml:trace>
    </iact:actionData>
  </iact:action>
  <iact:action type="add" startTime="101533">
    <iact:property name="dataType"/>
    <iact:actionData xml:id="d69">
      <inkml:trace xmlns:inkml="http://www.w3.org/2003/InkML" xml:id="stk69" contextRef="#ctx0" brushRef="#br0">26316 16291 195 0,'0'0'348'4,"-9"3"-5"-2,9-3-2 1,0 0 0 2,0 0-6-1,0 0-21-1,0 0 3 2,0 0-13-1,0 0-17-1,0 0-4 2,0 0-11-1,0 0-7-3,22-13-7 4,-12 5-13-1,1 6-15-1,5-1-15 2,3-3-15-2,-1 0-20 2,9-5-16-1,4 4-15-1,-9 5-17 2,14-6-12-4,-9 3-9 3,8-1-12 0,-6-2-12 1,5 4-11-1,-7 1-15-1,2-1-26 2,-7 1-32-1,-1 1-36-1,2-2-37 2,-6 1-34-4,2 2-37 3,-4-1-30 0,1 0-35 1,-6 0-35-1,-1 2-34 0,-9 0-33 0,0 0-33 0,15 0-46 0,-15 0-286 0,0 0-727 0,0 0 322-2</inkml:trace>
    </iact:actionData>
  </iact:action>
  <iact:action type="add" startTime="101823">
    <iact:property name="dataType"/>
    <iact:actionData xml:id="d70">
      <inkml:trace xmlns:inkml="http://www.w3.org/2003/InkML" xml:id="stk70" contextRef="#ctx0" brushRef="#br0">26326 16580 216 0,'-2'5'334'2,"2"-5"-3"2,0 0 1-1,8 6-13 2,-8-6-5-1,8 1-2-1,2 2-3 1,0-3-8 1,6-3-11-1,-5 2-8 0,5-3-21-3,3 2-21 3,0-1-22 1,4-2-25-2,3 3-16 2,-6-6-19-2,9 4-15 2,-8 2-22-1,6-5-21 0,1-5-26-1,-7 9-41 0,7-6-37 1,-2 7-46 0,1-3-41 0,-1 2-53-1,-5-1-44 2,0 1-66-2,-2 2-67 2,2-7-347-2,0 6-724 2,0-4 321-1</inkml:trace>
    </iact:actionData>
  </iact:action>
  <iact:action type="add" startTime="102418">
    <iact:property name="dataType"/>
    <iact:actionData xml:id="d71">
      <inkml:trace xmlns:inkml="http://www.w3.org/2003/InkML" xml:id="stk71" contextRef="#ctx0" brushRef="#br0">27587 16320 211 0,'-8'1'307'2,"-5"1"-5"1,7 0-8 0,6-2-12 2,-16-4-20-1,16 4-11 0,-13-5-25 0,6 2-13 0,6-6-19-1,-6 0-14 2,4 1-10-2,-2-6-3 0,5 3-19 0,0-6 4 1,0 3-6 0,0-1-6 1,5-4-3-2,-2 1-2 2,4-2-9-2,7-4 6 2,1 1-2-4,-1 1-8 3,7-1 1 1,1 1-9-2,-1 1 3 2,11-9-1-2,-9 8-4 2,1 7 0-1,2-4-5 0,-4 0-3 0,15-4-2-2,-11 9-4 1,3 2 1 1,-4 5-3 1,2-6-3-2,1 3 2 2,-7 4-4-1,6 1-3 0,-8 0-3-1,2 2-5 2,0 0-5-3,-4 0 8 2,1 6-7 0,1-3-8 1,-3 3-2-2,4 1-6 1,-4 1-4 0,0-3-5-1,-2 7-1 1,1 0-7 0,-1-1-2 1,1 1 1-4,-1 1-2 5,-3 4 6-3,-3-5-6 1,0 8-1 0,5-7-2 0,-5 8 1 0,-1-4-3 0,-3 3 1 0,0-2-3-1,0 6-1 0,-4-4-2 1,0 4 1 0,0-6 0 0,-1 3-4 0,1 2 0 0,-7-1-1 0,3-3-4 0,-3 1-2 1,5 2 2-2,-4-8 1-2,4 6-1 4,-9-3 1-1,8-2 2 0,-8 2-5 0,3 0 9 0,0-1-1 0,-2-4-1 0,-1 4 6 0,-2-6 5 0,3 4-8 0,-1 0 8-3,-3-5 1 3,-1 4-4 1,1-3-4-1,-1 6 0 0,-2-7-4 0,-1 2 1 0,1 3 0 0,-1-7-7 0,-5 3-3 0,1-2-3-2,6 5-15 1,-7-7 0 2,-2 5 0-1,4-4 0 0,0 3 0 0,0-3 0 0,0-2 0 0,2 0 0 0,1 2 0 0,-4-1-30-3,1-3-25 4,0 0-15-2,4 0-27 2,-4 1-28-1,3-2-33-1,0 1-48 2,2-2-50-1,4-3-51 0,-3-2-54 0,2-4-61 0,0 1-70-3,10-2-65 3,-3 0-286 1,6-3-912-1,0 1 403-1</inkml:trace>
    </iact:actionData>
  </iact:action>
  <iact:action type="add" startTime="103084">
    <iact:property name="dataType"/>
    <iact:actionData xml:id="d72">
      <inkml:trace xmlns:inkml="http://www.w3.org/2003/InkML" xml:id="stk72" contextRef="#ctx0" brushRef="#br0">28529 16116 11 0,'0'0'500'2,"8"2"-12"3,-8-2 14-4,0 0 1 4,1 6 5-1,4-4-9-1,-5-2-10 1,0 0-13 1,0 0-21-2,0 0-28 2,0 0-29-1,0 0-36-3,0 0-39 3,0 0-45 0,0 0-16 1,0 0-28-1,0 0-37-1,0 0-36 1,0 0-42 1,16-2-47-2,-16 2-64 1,7-8-83-2,-3 4-94 3,-4 4-101-1,5-13-83 0,-1 6-107-1,-4-2-128 2,1-1-306-1,-1 1-967 0,-1 2 429 0</inkml:trace>
    </iact:actionData>
  </iact:action>
  <iact:action type="add" startTime="103559">
    <iact:property name="dataType"/>
    <iact:actionData xml:id="d73">
      <inkml:trace xmlns:inkml="http://www.w3.org/2003/InkML" xml:id="stk73" contextRef="#ctx0" brushRef="#br0">28935 15750 267 0,'1'-8'366'4,"4"4"-3"-1,3 1-8 1,-1-4-7 1,2 4 2-2,6-4-13 2,1 2-13-1,0 1-16-1,5-4-15-1,-2 6-23 2,10-5-22 1,-8 2-23-1,7 2-19 0,0-1-18-1,-7 3-24 1,1 2-11 1,-1-1-16-1,1 3-12 0,-9 0-17-3,6 1-16 3,-4 4-2 1,-6-4-7-2,-2 6-5 1,1-2-7 1,-5 9-6-1,-6-1-6 0,0 3-6 0,-2 7-4-1,-10-2-7 0,3 3-5 1,-3-2-4 0,-1 13-1 0,-3-12-5 0,-2 0 0 0,5 1-4 0,2-1 0 0,-7 0-6 0,3 1 0 0,4-4-3 0,-1-1 1-2,4-1-1 2,3-4 7 0,1 1 0-1,-1-6 2 2,7 0 5-2,-1-2 2 2,2 2 5-1,0-1 3 0,2-3 6-1,3 1 4 1,6-1 4-2,3-4 5 3,2 2-5-1,2-1 6 0,1-1-10 0,9-3 1 0,-8 2-4 0,14-3-7 0,-3 0 0 0,-3-4-7-3,6 3-1 4,-5-7-16-1,5 2-25 0,-5-1-43 0,-1-5-56 0,1 4-71 0,-1-5-55 0,2 1-74 0,-7-4-90 0,5 3-92 0,-13 0-359-3,12 0-921 4,-14-1 407-1</inkml:trace>
    </iact:actionData>
  </iact:action>
  <iact:action type="add" startTime="104272">
    <iact:property name="dataType"/>
    <iact:actionData xml:id="d74">
      <inkml:trace xmlns:inkml="http://www.w3.org/2003/InkML" xml:id="stk74" contextRef="#ctx0" brushRef="#br0">29806 15641 37 0,'6'-4'337'3,"4"1"-7"1,-2-1-11 0,6 0-20 0,6-4-24 0,-6 5-17 0,2-4-23 0,5 0-19-3,-8 3-16 4,8-2-22-1,-2-3-16-1,5 4-15 1,-3-1-13 0,-7 1-12 1,1 3-18-1,1-6-7 0,-3 6-14 0,-5 0-3-3,0 1-7 3,-8 1 4 0,14-4 8 0,-14 4-1 0,10-1 8 1,-10 1-3-2,0 0-6 2,0 0-18-1,0 0 3 0,-18 13-6 0,8-8-10-1,-2 1-1-1,-3 1-7 2,1-2 1 1,-4 3-11-2,-8 2-6 2,-1 3 3-2,5 0-5 2,-6-4-3-2,1 7-3 2,5-6-10-3,-6 6 4 1,6-6-1 1,1 2-3 2,3-2 1-4,1-1-7 3,2 0-5-1,1-1 4-1,6-1-3 2,0 1 0-1,0-4-4-2,0 2-3 2,3 0 4 0,3 0-1-1,1-1-3 1,1-5 4 1,3 10 4-1,2-5 3 0,3-2-2-1,6 0-4 2,-6-3 4-4,8 5 8 3,4-5-2 1,-4 2 9-1,4-2 0 0,-5 1 3 0,6 3 9 0,0-3 6 0,1 2-8 0,-1 1 8 0,-2-1-7-2,2 0 12 2,-7 2-3 0,3-4 7 0,-3 1-1 0,8 5-3 0,-4-2 8 0,-2 1-1 0,-1 0 5 0,-3 1-4 0,4 2-4-3,-6-4 5 4,6 7 3-1,-6-7 2 0,-1 1-5 0,6 4 3 0,-1-1-1 0,1-2 4 0,-6 3-3 0,3-1 1 0,0 4 0-3,1-3 3 4,-3 0-1-1,-4-1 6 0,9 2-1 0,-9 3-3 0,4-4 0 0,-5-1 0 0,1-1 2 0,0 7 2 0,-4-5 5-3,6 3-10 3,-2 0 6 1,-6-3-1-2,7-1-1 1,-7 4 0 1,6-6-4-1,-4 2 7 0,-2 1-3 0,0-3 8 0,0 2 1-2,0 1-3 2,0-1 4 0,0-3-10-1,-2 5-11 2,-4-3 11-1,-1 1-3 0,6-2 7-1,-7 0-19 2,1 0 7-1,-5 0-5-3,-1-2-10 4,5 1-7-1,-7-1-4-1,-6-3-5 2,4 3 5-1,-1-4-23 0,0 1 1-1,-1 0-24 2,3-2-17-1,-5 0-5-3,0-1-19 4,2 0-25-1,2-1-26 0,-3-3-29 0,-1 3-35 1,7-4-36-2,6 0-33 1,-6-1-44 0,5 1-33-1,1 0-47-1,2 1-53 3,1-3-67-1,4-1-324 0,2 0-880 0,-1-2 389 0</inkml:trace>
    </iact:actionData>
  </iact:action>
  <iact:action type="add" startTime="105123">
    <iact:property name="dataType"/>
    <iact:actionData xml:id="d75">
      <inkml:trace xmlns:inkml="http://www.w3.org/2003/InkML" xml:id="stk75" contextRef="#ctx0" brushRef="#br0">30454 16065 67 0,'0'0'358'4,"-3"8"-9"0,3-8-6 0,0 0 0-1,3 8-17 2,-3-8-15-1,0 0-9-1,0 0-11 2,0 0-28-2,0 0-1-1,0 0-17 2,0 0-15 1,0 0-8-1,0 0-12 0,16-16-12 0,-8 12-11 0,-5-3-11-1,2-2-3 1,2 3-6 1,-1-2-12-4,2-6-12 3,0 0-17 0,2-2-11 1,-1 0-12-1,6-6-6 0,-7-3-12-1,6 2-10 1,1 1-11 1,-1 1-4-2,-3 4-6 0,4 1-6 0,-6 1-2 1,4-3-2 1,-5 5-5-1,7 3-1-1,-9 1-1 1,5 3-4 1,-6-1-3-1,0 2 0 0,1-2-5-2,1 4 3 1,-7 3 0 2,8-5-2-1,-8 5 2 0,0 0 3-1,14 4-2 2,-7 0 1-1,1 0-4 0,0 3 1 0,-2 4-7-2,4 1-1 1,-6-2 0 2,6 2-3-2,-3 0-2 1,2 0 2 1,-1 4-1-1,0-3-4 0,2 1 6 0,-4-5-3 0,5 6 0-2,-6-6-3 2,10-2-1 0,-6 5-3-1,1-7-1 2,-2-1 1-1,5-3-3 0,-4-1 3-1,11 0-3 2,1 0-3-2,-5 0 4 2,4-7-3-4,1-2 2 4,-6-1 4-1,10-5-5 0,-2 1 0-1,-2-2 0 2,0-2 1-1,-4-1 0 0,3-2 4 0,2 0 4-1,-6 1 4 0,0 1 1 1,-5 1 5 0,4 4 12-1,1-5 4 3,-3 4 4-3,-5 6 6 1,6-2 8 0,-9 3 4 0,1 3 0-1,1 1 8 2,-4-2-3-4,2 2-3 4,1 1 9-1,-6 3 5-1,0 0 11 2,0 0 4-1,15 7 5 0,-14 1 1 0,4-3-23 0,-2 2-74 0,-3 11 0-2,7 2 0 2,-7 5 0 0,0-2 0-1,0 2 0 1,0 1 0 1,-7-6 0-1,7 5 0 0,-1-8 0 0,-1 9-278 0,-1-7-120 0,0 5-105-2,3-11-115 2,-5 5-448 0,2-2-1154 0,-4-5 510 0</inkml:trace>
    </iact:actionData>
  </iact:action>
  <iact:action type="add" startTime="106284">
    <iact:property name="dataType"/>
    <iact:actionData xml:id="d76">
      <inkml:trace xmlns:inkml="http://www.w3.org/2003/InkML" xml:id="stk76" contextRef="#ctx0" brushRef="#br0">27321 17653 140 0,'-5'8'299'5,"5"-8"-3"-2,0 0-7 1,0 0-13 0,0 0-13 0,0 0-9 0,0 0-17 0,0 0-23 0,0 0-16 0,-5-19-15-2,5 12-12 2,0-4-12 0,-2-1-5 0,2 1-10 0,2-4-14 0,-2-3-16 0,0 1 5 0,3-2-12 0,-1-6-2 0,-2 0-9 1,6 2-6-3,1 0-7 2,-4 5-4 0,7-6-8 0,-2-2-2 0,6 5-7-1,0-1-2 2,2-1-2-1,1 4 3-1,3 2-8 2,6-1 2-3,-2 0 0 2,3 1 3-1,-4-1-6 2,6 7 5 0,-2-5-2-2,0 6 2 1,2-1 2 0,-8 7-3 0,3-3-5 0,3 2 0-3,-4 2-6 4,-4 3 4-1,2 0-4-1,8 7 0 2,-12-6 5-2,4 6-6 2,0-3 1-1,0 3 5 0,-3 1-3 0,-1 3 1-2,4 0-4 1,-2-1-3 2,-3 2 6-1,-3 1 3-1,2 0-1 2,-4 2 0-1,2-3-3-1,-5 2 1 2,3 3-1-1,-8-1-1-2,5 1 3 2,-1 0-4 0,-2-3-3 1,-4 5-2-2,-2-1 1 1,2 0-6 0,-4 5 2 0,0-4-1 0,-4 3 0 0,-2 2-2 0,1 1-3-3,1-8-1 4,-7 7 0-2,-1 2-3 2,1-5-1-1,-2 1 2 1,1-1-1-2,-2-2-1 1,1 5-2 0,-4-5-4 0,-2 0-1-2,1 1-4 1,0-7 5 2,7 1-5-1,-9-2-1 0,7 0 0 0,-4-5-1 0,3 0-4 0,-2 1-1 0,2-1-4 0,-11 0-5 0,11-2-4-3,-1-1-4 4,-3-4-9-1,0 3-7 0,0-4-6 0,1-3-11 0,5 4-7 0,-6-5-13 0,7-1-7 0,-1 0-10-1,-5-3 0-1,5-1 1 3,5 6-1-1,1-8 6 0,-6-3 6 0,7 1 8-1,0 1 1 2,2-1 11-1,4 3 0 0,-2-3 3 0,2 4 6-2,7-4 5 2,1 0 4 0,-3 2 1 0,-1 4 3 0,8-7 7 0,-2 0 10 0,-2 1 7 0,4 1 10-1,2 2 6 1,5 1 4-1,-3-1 8 0,0 4 0 1,1-2 6 0,-9 6 2 1,15-4 6-1,-6 2 5 0,1 2 2 0,4 1 6 0,-8 0 1 0,-3 4 5 0,11-2-2-2,-4 2 4 1,3 1 6 2,2 1 2-1,-2-1-1-1,2 2-2 2,0 2 1-1,6 2 1 0,2-2 14-1,0 3-5 2,-2-3 1-3,-1 1 3 2,-1 1 2 0,7-3-12 0,-3 1 5 0,2-2-1 0,-2 2 1 0,1-6-1-1,-1 3-2 2,3-2-1-1,-1-1-2 0,-3-1-8-2,3 0 5 3,-12 0-7-2,8 0-7 1,-7-1 13-1,-3 1-22 2,-1 0-3-1,2 0-2 0,-5 0-9 0,1 0 0-1,-2-2-7 0,-4 1-22 1,-8 1-1 0,17 1 0 0,-9-2 0 0,-8 1-17 0,15-3-45 0,-9 2-33 0,2-5-34 0,-6 1-36 0,4 2-35-3,-6 3-38 4,11-11-34-1,-3 3-40 0,2 3-29 0,-7-2-42 0,5 1-36 1,-1-2-43-2,1-1-46 1,-5-1-257 0,5 5-829 0,-2-4 367-2</inkml:trace>
    </iact:actionData>
  </iact:action>
  <iact:action type="add" startTime="107151">
    <iact:property name="dataType"/>
    <iact:actionData xml:id="d77">
      <inkml:trace xmlns:inkml="http://www.w3.org/2003/InkML" xml:id="stk77" contextRef="#ctx0" brushRef="#br0">28572 17239 106 0,'3'-6'417'4,"-3"6"-3"-1,0 0 4 2,5-3 3-1,-5 3-7-2,0 0-14 1,0 0-14 1,0 0-27 1,0 0-28-2,0 0-24 1,0 0-23 0,0 0-22 1,0 19-11-1,0-9-26 0,0 4-20-3,0-2-18 4,0 4-11-1,0 1-19 0,0-1-12-1,0 3-13 1,0 4-12 1,0 0-10-2,0-4-14 1,5-5-6 0,-5 8-8-1,2-3-11 1,2-1-9-1,-2-2-4 2,0 1-9-2,2 1-1 2,-2-2-6-1,4 1-1-1,-6-1-15 1,7 1-14 0,-6-9-18 1,6 3-22-3,-7-2-28 2,5-3-32 0,-2 2-33 0,-3-1-46 0,5-6-26 0,-5-1-28 0,6 4-30-1,-6-4-26 2,0 0-36-1,0 0-39-3,3-16-50 4,0 9-38-1,-6 3-226 0,0-11-720 0,3 7 320 0</inkml:trace>
    </iact:actionData>
  </iact:action>
  <iact:action type="add" startTime="107463">
    <iact:property name="dataType"/>
    <iact:actionData xml:id="d78">
      <inkml:trace xmlns:inkml="http://www.w3.org/2003/InkML" xml:id="stk78" contextRef="#ctx0" brushRef="#br0">28599 17252 274 0,'7'-7'359'1,"2"0"9"2,3-3 11 1,2 1 4 0,2-3-4-1,-1 0-7 2,1 4-5-1,11-6-10 0,-5 2-28 0,6-2-23-1,0 3-26 0,-5-1-29 1,-2 2-23 0,1-2-21-1,-2 5-26 2,0-2-16-2,-4 4-17 1,-1-1-13 1,-1 0-20-1,-1 5-25 0,-5-1-26-1,3-2-43-1,-1 4-35 2,-4-2-43 1,-6 2-32-1,10-3-36-1,-10 3-31 2,0 0-20-1,0 0-29 0,5 9-35-1,-5-9-38 2,-11 15-40-2,1-5-28-1,0 0-280 3,-10 8-678-2,0-6 300 2</inkml:trace>
    </iact:actionData>
  </iact:action>
  <iact:action type="add" startTime="107673">
    <iact:property name="dataType"/>
    <iact:actionData xml:id="d79">
      <inkml:trace xmlns:inkml="http://www.w3.org/2003/InkML" xml:id="stk79" contextRef="#ctx0" brushRef="#br0">28635 17402 178 0,'-5'3'286'1,"5"-3"6"1,-2 4 2 2,2-4-7 0,0 0 2 1,2 9-5-2,-2-9 2 2,13 2-7-1,-13-2-8 0,21-3-11 0,-9-1-17-2,0 0-26 1,0 1-23 2,4 2-19-1,2-2-25-1,-2-1-30 2,13-7-40-2,-10 10-45 1,-3-5-57 0,0 3-51 1,-3 3-54-1,-5-1-66-3,-8 1-59 3,15 0-45 1,-7 0-246-1,-8 0-588 0,5 3 260 0</inkml:trace>
    </iact:actionData>
  </iact:action>
  <iact:action type="add" startTime="107842">
    <iact:property name="dataType"/>
    <iact:actionData xml:id="d80">
      <inkml:trace xmlns:inkml="http://www.w3.org/2003/InkML" xml:id="stk80" contextRef="#ctx0" brushRef="#br0">28665 17608 341 0,'-3'5'343'3,"0"1"-3"1,3-6 5 0,0 0-8 0,0 0-8 0,9 8-4 0,-1-4-8 0,-8-4-9 0,24-4-16 0,-9 2-21 0,6-3-24-3,-2 4-22 3,-1-2-22 1,4-1-21-1,7 0-19 0,-10 2-16 0,10-7-21 0,2 5-35 0,-6 2-43 0,-4 0-54 0,10-1-52 0,-6-3-52-3,-9 3-51 3,5-2-63 0,-8 3-74 1,8-3-69-1,-7 3-259 0,2-1-679 0,-1-1 301 0</inkml:trace>
    </iact:actionData>
  </iact:action>
  <iact:action type="add" startTime="108113">
    <iact:property name="dataType"/>
    <iact:actionData xml:id="d81">
      <inkml:trace xmlns:inkml="http://www.w3.org/2003/InkML" xml:id="stk81" contextRef="#ctx0" brushRef="#br0">29223 17232 122 0,'0'0'412'3,"-3"-6"-12"2,3 6-12-1,0 0-13 0,0 0-15-1,0 0-16 2,0 0-25-2,0 0-15-1,-11 21-15 2,9-12-21 1,2 1-19-1,-6-1-20-1,4 5-16 2,-4 1-17-1,6 2-13 0,-6 2-13 0,2-5-12 0,0 8-13-2,0-3-10 1,1-3-13 2,3 5-11-2,0-2-11 2,3 3-5-1,1-3-13-1,-3-4-6 1,6 2-9 1,-7-2-6-1,6-1-7-3,-4-2-5 4,4 3-7-1,0-6-5 0,2 2-10 0,-1-3-8-1,1 0-12 1,-2-4-13 1,2 7-11-1,-8-6-8-1,5-3-8 1,-5-2-1 0,8 4-3-2,-8-4 1 2,0 0-4 1,0 0 5-1,7-18 4 0,-7 10 5 0,1-2 1-1,-1-5 5 1,0 1 3 0,-1-2-1-1,-6-4 2 1,7-4 7 0,-6-1-1 0,-1-2-1-1,7-6 0 2,-3 6 1-1,-2-14 1 0,5 9 6 1,0 4 5-3,0 0 10 1,8 0 6 1,-1 1 7 0,2 6 11 0,3-5 2 0,-4 2 5 0,9 2 6 0,-2 11 2 0,6-8 6 0,-4 2 4 0,-1 8 7 1,5-3 2-4,3 1-3 2,-6 2 8 2,9 2-5-1,-4 1 1 0,-4 2 0 0,8 2-1 0,-1 0 1 0,-5 2-11 0,-1 0 4 0,9 4-5-2,-8 0 0 1,0 0-8 2,-2-1 0-1,-3 5-4 0,4-3 5 0,-4 3-2 0,-2 1 1 0,1 0-3 0,-1 0 2-1,-1 1 18 1,3 0-16-2,-10 1 6 3,4 2 6-1,-4 1-6 0,2 0 3 0,-1 1-1 0,-1 3 0 0,-3-1-5 0,-1 0 3 0,-2 2-4 0,0 0 2-2,-2 2-6 2,-1 1-9 0,-3-3-41-1,3 7 0 2,-4-1 0-1,2-2 0 0,-4 0 0-1,-3 3 0 2,1-4 0-1,-2-1 0-2,-1 0 0 2,-4-2 0 1,1 3 0-2,-3-4 0 1,4 1 0-1,-11-5 0 1,6 2 0 1,-9-1 0-1,2-7 0 0,0 3 0-2,-1-4 0 2,3-6 0 0,-4 2 0 0,1-7 0 0,1 0 0 1,3-3-156-2,4-1-213 1,2 1-73 0,-4-7-81-1,7 3-93 0,-2-4-399 1,4 1-1098 0,0 0 486 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8T15:38:17.91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3449">
    <iact:property name="dataType"/>
    <iact:actionData xml:id="d0">
      <inkml:trace xmlns:inkml="http://www.w3.org/2003/InkML" xml:id="stk0" contextRef="#ctx0" brushRef="#br0">5137 8002 7 0,'0'0'115'4,"0"0"-1"-1,0 0 3 2,0 0 0-2,0 0 5 1,0 0-2-2,0 0-5 3,0 0-3-1,0 0 6-1,0 0-2 1,0 0-3 0,0 0 0 0,0 0-1 0,0 0-1 0,0 0-1 1,0 0-5-2,0 0-1 0,0 0-5 1,0 0-1-1,0 0-6 2,0 0-2-1,0 0-1-1,0 0-4 2,0 0 1-1,0 0-3-1,0 0-10 1,0 0 2-2,0 0-1 3,0 0-4-1,0 0 4 0,0 0-6 0,0 0-1-1,0 0 4 1,0 0-2 1,0 0 0-1,0 0-1-1,0 0-1-1,0 0 1 2,0 0 4 1,0 0-1-1,0 0-6-1,0 0-1 1,0 0 3 1,0 0 0-2,0 0-3 1,0 0 3 1,0 0-2-1,0 0-11-3,0 0 3 4,0 0-10-2,0 0 3 1,0 0-4 1,0 0 8-2,0 0-15 2,0 0 8-2,0 0 1 1,0 0-7 1,0 0 3-4,0 0-8 3,0 0-6 0,0 0 1 1,0 0-2-1,0 0-4-1,0 0-14 1,8 8 13 1,-8-8 1-1,8 6-4 0,-3 0 1-3,1-2-7 3,1 2 3 1,2-3-3-2,-1 3 1 1,4-1 1 0,-1 1 2 1,2 3-2-2,0 0-2 2,3 1 2-2,-2-2-2-1,0-1 6 2,6 1-2 0,-6 3-8 2,7 0 3-4,-5-3 3 3,-1 0-1-1,5 4-3 0,-5-1-3-1,4-2 8 2,-1-1-2-1,-1 3 2-3,4 5-3 4,-3-8-11-1,0 6 13 0,-1-6-2 0,-1 1 4-1,2 6-5 1,-2-9 7 1,-2 6 2-1,2-4-6 0,-1-1 5-2,-1 7-6 2,-1-6 4-1,6-1-1 2,-9 2 2-1,9-2 1 0,-4 4-3-1,-1-4 2 2,1 0 0-1,-1 2 2-1,2-3-4 0,2 2 1 1,-2 1-1 0,0-2 4 0,-2 0-7 0,5 1 5 0,-2-2-3 0,0-1 2 0,1 5-4 0,-4-5-1-1,5 2 2-1,-2 0-2 3,-1 2 3-1,-5-2-3 0,5 1 3 0,-2-1 0-1,-1-3-2 2,2 1 1-1,-3 0-3-1,-4 3 2 2,7 0-5-3,-1 0-1 1,-6-2 3 2,5 2 2-2,0-3 2 2,-2-1-3-1,-1 3 3 0,-2-4-3 0,0 6-1 0,0-3-1 0,0-2 2-3,5 1-6 4,-7 1 4-2,2-1-1 2,-1 1 2-2,-1-3-3 2,-3 2 2-1,5-2 1 0,0 1 0 0,-3 0-1-1,-5-4-3 0,8 9 2 1,-1-7 3 0,-1 3-1-1,-6-5 4 1,6 3-3 1,-4 1-1-1,-2-4-2-1,8 3 3 2,-3 1-4-1,-5-4-1-3,0 0 3 4,0 0-4-2,1 7 1 2,-1-7-1-1,7 4 7 0,-7-4 3-1,0 0 8 2,0 0 10-1,0 0 6 0,0 0 7-1,0 0 9 0,0 0-5 0,0 0-1 1,0 0-3 1,0 0-8-2,0 0-2 2,-23-13-2-1,17 8-6 0,-8 0-2-1,2-2-7 2,-1-1-2-3,-4 1-2 2,2 0-2 0,-7-7-1 0,-2 2 1-1,0-2-5 2,6 4-3-1,-9-3 4 1,6 0-4-2,0 0-5 1,-8 1 14-2,0 0-6 2,5-2-1 0,-3 2-3 0,-2 2-1-1,-3-3 2 1,8 5-5 1,-5 0 1-1,3 1 0 0,1-4-1 0,-2 4-1-3,6 0-1 3,0 4 1 0,5-6-7 0,-5 5 0 1,0-2-2-1,5 1 1 0,-2-3 1 0,4 4 0 0,-1 1-1 0,1-4 3 0,-2 1-3-2,3 1 1 2,5 2 2 0,-1 1-2 0,-3-1 2 0,4-1-3 0,8 4 6 0,-17-2-4 0,9 0 0-1,0-1-1 2,8 3 7-4,-10-2-4 3,5 0 0 1,5 2 2-1,0 0-4 0,-16-4 2 0,16 4 1 0,0 0 1 0,-11 0-3 0,11 0 0-1,0 0-1 2,0 0 6-4,-16-2 0 4,16 2-4-2,0 0 0 1,0 0 1 1,-8 0 1-1,8 0-3 0,0 0 1-1,0 0 0 2,0 0 0-1,-15 0 3 0,15 0 4-3,0 0-5 3,0 0 0 1,0 0-3-1,0 0 3-1,0 0-3 1,0 0 1 1,0 0 5-1,0 0-4-1,0 0 0 2,0 0 1-3,-1-5 0 1,1 5-4 1,0 0 1 0,0 0 2 0,0 0-1 1,0 0 1-1,0 0-1 0,0 0-1-1,0 0-2 2,0 0 5-4,0 0-4 3,0 0 4 1,0 0-2-1,0 0-1 0,0 0 5 0,0 0-7-1,0 0 3 1,0 0-4 1,0 0-14-2,0 0-24 2,0 0-33-4,0 0-38 4,0 0-54-1,16 13-54-1,-10-12-54 2,-6-1-67-1,2 6-81 0,4-4-103 0,-6-2-280-1,0 0-876 1,0 0 388 1</inkml:trace>
    </iact:actionData>
  </iact:action>
  <iact:action type="add" startTime="15147">
    <iact:property name="dataType"/>
    <iact:actionData xml:id="d1">
      <inkml:trace xmlns:inkml="http://www.w3.org/2003/InkML" xml:id="stk1" contextRef="#ctx0" brushRef="#br0">7600 8022 215 0,'0'0'252'4,"0"0"-1"-1,-10-5-10 1,10 5-7-1,0 0 2 0,-5-4-10 2,5 4-6-2,0 0-12 3,-3-4-6-3,3 4-6 1,0 0-8-1,0 0-12 1,0 0-3 1,0 0-4-4,0 0-1 3,0 0-16 0,0 0 2 1,0 0-8-2,0 0-7 1,0 0-1 0,0 0-11 1,0 0-5-1,0 0-5-1,0 0-11-1,0 0-4 2,0 0-7 0,0 0-8 1,-9 11-1-2,9-11 0 2,0 0-5-1,6 12 4 0,0-9-2 0,-4 8-1-2,4-2 3 1,2 5 2 2,5 1-8-2,2 0 5 2,-2-2-4-1,3 8-2-1,4-6-2 1,0 4-7 1,2 2 1-1,-1-1-4-3,3 3-5 4,0-4 0-1,10 6-7 0,-7-8-1-1,0 2-5 2,13 2-5-1,-4-2 2 0,2 3-5 0,-9-8-2-1,0 3-1 0,6 4-3 1,-6-6-1-1,13 3 3 1,-18-3 0 1,3 2-1-1,1-3-2 0,-1 5-3-1,-3-2 1 2,-2-3-5-1,6 2-2 0,-6 0-1-2,4 0 0 1,-10-5 4 2,5 6-3-1,-2-7-2 0,-5 1 2-1,2 3-3 1,-1-1 2 1,1-2-1-1,-3 1-4-1,3-2 0 1,0 3-3-1,-5-4 3 1,2 1 1 0,-5-1-7-1,3-1 3 2,-1-1-1-2,-1 3-3 2,-4-3 2-2,5-4-5 2,-5 3 2-2,3-1 1 0,-2-2 0 0,-1 2-5 2,-5-5 3-2,5 4 1 1,-1-1 3 1,-4-3 0-1,7 6 5 0,-7-6 3 0,0 0 7 0,0 0 9-3,6 5-6 4,-6-5 5-1,0 0 10-1,2 3-8 2,-2-3 0-1,0 0 7 0,0 0 0 0,0 5 3 0,0-5-2 0,0 0 1 0,0 0-5-3,0 0-2 3,0 0-9 1,-19 0 2-2,19 0-5 2,0 0-6-1,-16-7-4 0,3 6-1 0,2-3 0 0,-2 1-3 0,-3-1-2-2,-2-3-6 1,4 2-5 2,-2-3 0-2,-4-1-16 2,-4-4-3-2,0 0-9 2,-2-6 3-1,-1 4-4 0,-2-4 2 0,7-1 2-2,-9-6 0 2,7 6 14-1,2-2-11 2,-9-8 1-1,11 11 4-1,-3-2 3 2,4 1 0-1,0-1 4 0,1 5-5-1,2-6 0 1,1 11 4-2,3-6 3 3,-1 6 13-2,-2-4-14 1,7 5 2 1,-5-2 0-1,5-2 3 0,0 2-3-1,2 4-1 1,-2-3 4 1,5 3-3-4,-7-5-1 3,2 6 3 0,-3-3 2 1,6 1 0-2,0 3-3 2,-1-1 4-1,-2 0-2-1,1-1 3 2,1 2 1-2,0 4-6 2,1-5 7-4,-2 4 1 4,7 3 5-1,-9-7-5-1,9 3 3 1,0 4 0 1,-12-5 0-1,8 3-1-1,4 2-1 2,0 0 0-2,-8-3-2 0,8 3 5 0,0 0 1 2,0 0-1-1,0 0-9-1,0 0 4 1,0 0 0 0,0 0-1 1,0 0 0-1,0 0-5 0,0 0 1-1,0 0 2 0,0 0 4 0,0 0-3 2,0 0 2-1,0 0-1 0,0 0 2 0,0 0-1 0,0 0-1 0,16 17-1-1,-8-13-3 1,-5-1 6-2,3 2-4 3,1-1 2-2,-2 2-1 2,3 3-2-1,-2-5 1 0,5-1-3 0,-3 4 7 0,0-1 0 0,0 0-4 0,0 0 2 0,-1 1-2-2,4-1 4 2,-8-4-3 0,8 5-4-1,-4-3 7 2,-6 2-2-1,7-4 2-1,-3 2-4 1,-5-4 5 0,8 4-18 1,-6 0-19-4,-2-4-32 4,5 6-47-2,-4-2-52 2,-1-4-78-1,0 0-94-1,0 0-129 1,0 0-153 0,-29-7-351 1,15-1-1049-1,3 0 464 0</inkml:trace>
    </iact:actionData>
  </iact:action>
  <iact:action type="add" startTime="16757">
    <iact:property name="dataType"/>
    <iact:actionData xml:id="d2">
      <inkml:trace xmlns:inkml="http://www.w3.org/2003/InkML" xml:id="stk2" contextRef="#ctx0" brushRef="#br0">9990 8171 175 0,'0'0'188'4,"0"0"-2"-1,0 0-5 2,0 0-7-2,0 0-6 1,0 0-2-2,0 0-6 2,0 0-1 1,0 0 11-2,0 0-2 2,0 0-5-1,0 0-1-1,0 0 0 1,0 0-2 1,0 0-2-2,0 0-1-1,0 0 0 3,0 0-1-1,0 0 2-1,0 0 0 1,0 0 2 0,0 0-5 0,0 0 3 0,0 0 1 0,0 0 3 0,0 0 1-2,0 0-4 3,0 0-6-2,0 0-1 1,0 0-8 0,0 0-1 1,0 0-13-2,0 0-3 1,0 0-11 1,0 0-7-4,0 0-10 4,0 0-8-2,0 0-5 1,0 0-5 1,0 0 0-1,0 0 2-1,0 0-4 2,29 8-3-1,-22-6-3-1,1 3-3 0,4 1 3 1,1 1-7 0,2 2-2-1,1-1-2 2,5 2-3-2,6 2 2 1,0 3-4 1,-1-6-7-1,14 9-3 0,-2-6 0-3,-5-2-14 4,11 7 17-1,-15-8-14-1,19 6 5 2,-11-4-6-1,5 1-2 0,0 2-1 0,-12-6-9 0,12 4-1 0,5 2 5-2,-20-3-4 1,16 1 0 2,-9-4-3-1,0 3-2 0,-1-1 3-1,-6-1-9 2,6 0-1-1,-8 1-1 0,3 0 0-3,0 2 3 3,0-3-8 1,-4 1 10-1,1-1 1-1,3 0-7 1,-12-1 10 0,5 3-1 1,1 1-5-1,0-5 7-1,-7 0-1 0,4 0 0 1,0 1 1-1,-3 0-9 2,-1 3-4-2,-5-6 19 2,7 2-2-2,-2 0-3 1,-4 0-5 0,2-2-7 1,-5 1 2-4,6-3 1 4,-9 0 0-1,5 1-5 1,-10 1 6-3,6-1-2 3,-6-4 0-1,10 3-3-1,-7-2 3 2,-3-1-6-4,0 0 10 3,8 4-8 1,-8-4 15-1,0 0-1-1,1 5 8 1,-1-5 2 1,0 0-7-1,0 0 13-1,0 0-6 1,0 0-19-2,0 0-12 2,0 0 0 1,0 0 0-1,0 0 0 0,-28-7 0 0,18 4 0-1,0 0 0 2,-1-3 0-1,-5-1 0-3,2 1 0 3,-1 0 0 0,-2 2 0 1,-4-4 0-1,5 1 0 0,-5 0 0 0,0 0 0-1,0-2 0 2,-3-1 0-1,2-2 0-3,-4 0 0 3,-3 2 0 1,2-1 0-2,3-1 0 1,-4 0-25 1,0-2-5-1,0 2-4 0,3-2-10 0,-3 4 8-2,-1-7-1 2,2 3 3 0,-2 1 6 0,4 2 1-1,-6-7 1 2,4 2 3-2,4 1 1 1,-6 0-2 0,5 0 5 1,-3-3-3-4,1 6 5 4,4-2 0-1,-2 1 2 0,1 3 3 0,4 0-4 0,-2-2 2 0,7 5 4-1,-7-2-2 2,7 6 12-2,1-7-1 0,-2 5 0 0,7 0 5 2,-6-8-9-1,8 8 11-1,-3 2 2 2,0 2-2-1,9 1 13 0,-10-1-15 0,10 1 5-2,-8-8-4 1,8 8-3 1,0 0-2 1,-6-1-3-1,6 1 1-1,0 0 2 2,-2-6-1-1,2 6-1 0,0 0 3-1,0 0 1-1,0 0-8 2,0 0 20 0,0 0-12 1,0 0-1-1,0 0 1 0,0 0-1-1,0 0 0 2,15 16 3-1,-14-12-5 0,9 3 2-2,-5 0 2 2,6 2 3 0,-3-4-3-1,6 2-2 2,6 7 9-1,-11-6-7 0,10 4-1-1,-2 1-7 1,-3-1 11 1,8 1 2-3,-1 3-6 1,5 3 11 1,-2-2 0 0,3 4 6 1,1-6-5-1,-3 4 1 0,3 0 5 0,-1 2-12 0,2-5 10-1,1 1-3-1,-3-3-5 3,1 3 7-1,-1 0-8-1,-5-3 1 2,6-2-4-2,-4 1 4 2,-5-3-5-1,-3-1 7 0,5-1 3-2,-7 0-6 3,-2 0 4-3,-1-5 0 3,-3 5 14-1,5-4-16-1,-4 1 0 2,-4 2 7-1,3-1 0 0,-1-5 3-1,-1 2-5 0,-4 1 6 0,-2-4-4 1,11 5-9 1,-11-5-9-1,1 3 0 0,-1-3 0 0,0 0 0-1,7 4 0 1,-7-4 0-1,0 0 0 1,0 0 0 0,0 0 0-1,0 0 0 2,0 0 0-1,0 0 0 0,0 0 0-1,-21-16-119 2,15 12-96-1,-2-2-71-2,0-3-61 2,-5 5-85-1,-2-7-77 1,1-1-118 1,1 5-316-1,5-1-1021-1,-5 2 451 2</inkml:trace>
    </iact:actionData>
  </iact:action>
  <iact:action type="add" startTime="18449">
    <iact:property name="dataType"/>
    <iact:actionData xml:id="d3">
      <inkml:trace xmlns:inkml="http://www.w3.org/2003/InkML" xml:id="stk3" contextRef="#ctx0" brushRef="#br0">12687 8208 171 0,'0'0'214'2,"-9"-1"3"1,9 1-3 2,0 0-7-2,-10-7-6 1,10 7-8 1,-5-2-5-2,5 2 9 2,-6-5-9-2,6 5-5 2,-5-5-5-4,5 5-9 4,-11-5 1-2,11 5-11 2,-5-4-5-2,0-1-6 2,5 5 1-2,-6-7-12 1,1 4-2 1,5 3 2-2,-7-9 2-1,7 9-2 3,-6-3-3-2,0-4 0 1,6 7 4 0,-7-9 3 1,2 2-5-2,2 4 2 1,3 3-8 0,-8-8-4 0,2 4-7-2,4-3-6 2,-3 3-3 0,5 4-7 0,-9-7-2 1,4 4-8-2,5 3-3 1,-8-5-6 0,8 5-5 1,-5-4-5-4,5 4-5 3,0 0-2 1,0 0-6-1,-6-5-2 0,6 5-4-1,-4-5-4 2,4 5-2-2,0 0-4 2,0 0-2-1,0 0-1-3,0 0-6 4,0 0 1-2,0 0-6 1,0 0 3 1,0 0-9-1,0 0 3 0,0 0-6-1,0 0-2 2,0 0-4-4,0 0 2 3,0 0-4 0,0 0 0 0,0 0-7 1,0 0 1-1,0 0 4 0,21 17 6-1,-11-12-4 1,1 6-1 1,-1 1 2-3,-1-2 0 1,6 5 5 1,1-4-1 1,2 7 1-2,1 1 2 1,-3-7-2 0,5 7 0 1,-2-2 4-1,5 4 1 0,-3-2-4-2,1 1 2 1,7-3 1 1,-3 3 0 1,-2 1-2-1,-2-2-1 0,2 0-2 0,1-2 3 0,-1 2-6 0,1-2 6-3,-1 2-3 4,4-3-8-2,-8 1 11 2,1 0-7-1,-5-7-2 0,10 6 6-1,-4-2-5 2,-1 1 1-1,-5-3-7-1,2-1-1 2,-2-1 0-4,2 2-3 4,-1-1 8-2,-1-3-9 2,0 1 6-2,-1 3-1 1,3-5-6 1,-2 0 3-1,-2-1 1-1,0 0 1 0,-6-1-4 0,5-2 2 2,-5 1 0-1,5 1 1 0,-2-2-4 0,1 1 3 0,-4-1-1-1,3 0-4 1,-3 0 8 1,0-2-6-4,-2 1-1 4,-6-2-2-2,13 4 1 2,-11-1 0-1,7 0 0 0,-9-3-2-1,5 2 7 2,-5-2-5-2,0 0 6-1,11 0-2 3,-11 0-3-1,0 0 7 0,4 2-6 0,-4-2-1 0,0 0 4-1,0 0 0 2,0 0 1-1,0 0 8-1,0 0-9-1,0 0 9 2,0 0 2 1,0 0 0-1,0 0 3-1,0 0-5 2,0 0 3-1,0 0-1 0,0 0-2 0,0 0 0-1,-16-17-6-1,8 14 11 3,-5-4-12-2,0 0 1 2,-3-2-10-2,-3-3-3 2,3 2-4-1,-10-4-3-1,3-1-3 2,-1 0 0-3,2 0 0 1,-4-1-5 1,2-1 6 1,-1 1-1-2,2 1-7 2,-3-3 5-1,4-1-2 0,-1 4 4-1,3-4 3 2,-3 2-4-3,4 1 6 2,-2 0 2 0,5 3-2 1,2 0-1-2,1-2 4 1,-5-1 6-1,0 2-2 1,12 2-5 1,-10 1 2-1,2-1 4-2,1 1-1 2,3-3 5 0,0 6-10-1,4-3 2 2,0 1 1-1,-2 5 9 0,1-6-9 0,-1 3 5 0,3 2 6-3,-1 0-3 4,3-1-3-1,-2-2 3 0,0 4 3-1,5 5-3 1,-3-5 2 1,3-2-2-1,0 7 1 0,-7-5 3 0,7 5-6-3,0 0 5 3,0 0-3 1,0 0 9-1,-8-4-6 0,8 4 4 0,0 0-8 0,0 0 7 0,0 0-5 0,0 0 1 0,15 19-1-2,-7-14-1 1,2 0 2 1,1 4-4 1,-2 3 7-1,4 0-3 0,0 4 2 0,1-2 1 0,7 1-1-1,-3 4 9-1,3 0-6 2,0 0-3 0,0 0 6 0,-1 2-4 1,3-2 12-1,-4-1-12 0,4 1 0-1,-1 1-3 1,-1-1 0 0,-2-2 0-2,5 4 3 3,-1 0-5-2,-2-6 0 1,-1 3-4 1,1-3 12-1,2 4 1-1,-2-2-11 1,-7-4-2 1,0 2 15-1,1-3 1-2,-2 0-15 3,1 0 1-3,1 1-3 2,-1-2 5 1,0 3 0-2,1-7-15 2,-9 5 21-2,7-3 1 1,-2 2 8 0,1 0-18-1,-4-2 7 0,4-2 2 2,-3 1-1-1,0-1-8 0,1-1 6 0,-2 0 0 0,0-2-4 0,-2 1 1-1,2-1-1 2,0 1 8-3,-3-2-5 1,3 2-3 1,-5-1 3 1,4-1 3-2,-7-3 2 2,8 4 3-1,-3-1 6 0,-5-3-8 0,8 6 2-3,-7-5 6 4,-1-1-1-1,7 5 0 0,-7-5-10 0,0 0 19 0,6 6 5 0,-6-6-29 0,0 0-4-1,5 5 0 2,-5-5 0-4,1 2 0 3,-1-2 0 1,0 0 0-1,0 0 0 0,0 0 0-1,0 0 0 2,0 0 0-1,0 0 0 0,0 0 0-2,5 6 0 1,-5-6 0 1,0 0 0 1,0 0 0-2,0 0 0 1,0 0 0 1,0 0 0-2,0 0 0 2,0 0 0-4,0 0 0 3,0 0 0 1,0 0 0-1,0 0 0 0,0 0 0-1,0 0 0 1,0 0 0 1,0 0 0-2,0 0 0 1,0 0 0 0,0 0 0-2,0 0 0 2,0 0 0 1,0 0 0-2,0 0 0 2,0 0 0-2,0 0 0 2,-19-12 0-1,19 12 0-2,0 0 0 2,-10-5 0 0,6 2 0 0,4 3 0 0,-8-7 0 0,1 2 0 0,1 3 0 0,-2-2-151-1,1 1-151 2,1-2-51-4,-1-2-46 4,1 0-59-1,1-2-62 0,-1 1-482-1,1-3-1085 2,2 4 480-2</inkml:trace>
    </iact:actionData>
  </iact:action>
  <iact:action type="add" startTime="22895">
    <iact:property name="dataType"/>
    <iact:actionData xml:id="d4">
      <inkml:trace xmlns:inkml="http://www.w3.org/2003/InkML" xml:id="stk4" contextRef="#ctx0" brushRef="#br0">18062 9667 204 0,'0'0'226'4,"0"0"-3"0,0 0-5 0,0 0-5 0,0 0-5 0,0 0-5 0,0 0 0-1,0 0-9 2,0 0-4-3,0 0-3 1,0 0-7 2,0 0-2-1,0 0 2-1,0 0-4 1,0 0-2 0,0 0-2 1,0 0-6-2,0 0 3 1,0 0-15-2,0 0 6 3,0 0 2-1,0 0-2-1,0 0 2 1,0 0 1 1,0 0 4-1,0 0-4-1,0 0 1 1,0 0-4 1,0 0 0-4,0 0-4 3,0 0-5 0,0 0-13 0,0 0-12 1,6-21-10-2,-6 21-6 2,0-12-8-2,0 2-16 2,-3-6-4-4,0 2-9 3,3-5-8 0,0 4-1 0,0-11-9 0,-7 2-6 0,11-1-5 1,-8-1 1-2,8-1-9 2,-4-3-7-1,3 3 4-2,-3 2-8 2,0 2-7 1,0 4 4-3,3 1 1 3,-3-1-2-1,3 5-6 1,-3-5-2-2,8 6 3 1,-8-3-8-1,0 2 6-1,7-1-5 3,-7 1-1-2,1 3 1 2,11-2-1-1,-11 1 0 1,6-1-2-3,-1 1 0 3,0 1 0-2,-2 0 7-1,0 0-5 2,4 3 2 1,-1-6 0-1,1 7 1 0,0 0 7 0,-2-3-6 0,1 3 2 0,-1 0-7 0,2 0 12 0,-1-2-5-2,1 5-1 1,-2-2 1 2,4-1-7-1,-5 4 16-1,3-3-10 2,-2 0 0-1,-1 2-2 0,3-1 3 0,-5 3 3 0,-3 2-4-2,11-3-3 2,-11 3 6-1,8-2-4 2,-8 2-2-1,15 0 3-1,-15 0 2 2,13 4 3-1,-5-4 4 0,1 7 5-3,1-3-5 3,4 0 3 0,-6 5 1 1,7 1 4-1,-6-3-7 0,6 5 2-1,-1-2-8 1,9-1-9 1,-11 5 13-1,3-2-8-3,-2 2 1 4,3-2-2-1,-2 3 2 0,5-4-4 0,-4 3 7-1,6 0-3 2,-4 3 2-2,4 0-8 2,-6-6 11-2,4 11-9 1,-5-8-4-1,2 0 6 1,-3-1-7 0,2 5 7 0,-1-3-3 0,1-1-4 0,-1 2 8 0,1 4 0-1,-1-6-7 0,-6 0-2 1,5-2 2 0,0 2-3-1,-5-2 9 2,0 0-3-1,0-3-10 0,3 0 9 0,-3-2-4 0,0 1 5 0,3-5-6-3,-3 4 1 4,0-5 1-1,-1 5-5-1,1 1 1 2,-2-7 7-1,-4 2 1-1,11 0-9 2,-10-1 10-2,-3-2 11 0,9 5-21 1,-9-5 0-1,0 0 0 2,16-3 0-1,-16 3 0 0,10-7 0 0,-7 4 0 0,4-6 0 0,-4-2 0 0,3-5 0-3,1 1 0 3,-1-8 0 1,1-2 0-1,-1-2 0 0,-3 1 0 0,5-5 0 0,-1 2 0 0,-7-12 0 0,1 14 0-2,6-14 0 3,-4 12 0-3,2-2 0 2,-5 4 0 0,4 1 0 0,1 0 0 1,-5 9 0-1,2-2 0 0,3 3 0 0,-4-1 0-3,-1 1 0 4,0 0 0-1,0 6 0-1,2 0 0 1,-2 1 0 0,0 1 0 0,2-3 0 1,-2 3 0-2,3 1 0 1,-3 2 0-1,3-2-223 0,-3 0-161 2,5 2-73-1,-2-2-93-1,0-1-547 2,5 2-1187-2,-1 1 526 1</inkml:trace>
    </iact:actionData>
  </iact:action>
  <iact:action type="add" startTime="23987">
    <iact:property name="dataType"/>
    <iact:actionData xml:id="d5">
      <inkml:trace xmlns:inkml="http://www.w3.org/2003/InkML" xml:id="stk5" contextRef="#ctx0" brushRef="#br0">19790 9154 49 0,'0'0'373'4,"0"0"-12"0,0 0-10-1,0 0-17 1,0 0-15 1,0 0-20-2,0 0-17 2,0 0-7-2,0 0-10-1,0 0-19 3,33-7-7-1,-20 7-17-1,-5-5-20 2,7 2-19-1,-1 0-14-1,5 0-20 1,-2 0-13 0,2 2-10-2,-2 0-14 2,1-3-10 0,-2 3-8 1,2-1-14-2,-1-2-22 2,1 4-33-2,-5-1-34 1,3-1-39 0,-3 2-35 0,0-3-27-2,-5 2-29 3,-8 1-45-1,16 1-41 0,-10 2-36-1,-6-3-37 1,0 0-61 1,6 2-198-1,-6-2-601-1,0 0 267 1</inkml:trace>
    </iact:actionData>
  </iact:action>
  <iact:action type="add" startTime="24221">
    <iact:property name="dataType"/>
    <iact:actionData xml:id="d6">
      <inkml:trace xmlns:inkml="http://www.w3.org/2003/InkML" xml:id="stk6" contextRef="#ctx0" brushRef="#br0">19692 9482 31 0,'-3'3'310'1,"0"1"-14"5,3 3 0-2,-5 0-3-1,5-7-6 0,0 8-1 2,1-1-19-1,-1-7-13 0,12 11-4-2,-4-6-5 1,3-3-11 2,0-1-10-2,10 4-21 1,-5-5-14 0,5 1-15 1,0 2-18-1,-1-6-19-1,9 2-21 2,0 0-38-3,-1-4-49 1,-1-1-58 1,-6 3-71 1,-1-2-89-1,11-2-104 0,-7-5-331 0,-5 1-676 0,-3 4 299-1</inkml:trace>
    </iact:actionData>
  </iact:action>
  <iact:action type="add" startTime="25015">
    <iact:property name="dataType"/>
    <iact:actionData xml:id="d7">
      <inkml:trace xmlns:inkml="http://www.w3.org/2003/InkML" xml:id="stk7" contextRef="#ctx0" brushRef="#br0">20849 8871 55 0,'0'0'303'4,"0"0"2"0,-12-9 1 0,12 9-10-1,0 0 1 1,0 0-4 1,0 0-2-2,0 0-19-1,0 0-2 2,0 0-13 0,0 0-9 0,0 0-10 1,0 0-15-2,0 0-10 1,0 0-13 0,0 0-12 0,0 0-9-1,0 0-7 1,0 0-7 0,0 0-6 0,0 0-8-1,0 0-9 2,7 21-11-2,-7-9-9 1,0 0-12 0,-2 5-5 0,-3 0-10 0,4 2-8-1,1 0-15 0,-7 4-2 1,7 5-10 1,0-5-9-1,-6 2 0 0,4 1-6 0,-4-1-2 0,6-7-6 0,-5 8-3-1,4-9-4 0,1 4 1 0,-7-3-7 2,7 9-1-1,0-5 0 0,-6-3-3-1,12 0-6 2,-6-4 2-2,0 3-4 2,0-10 1-1,0 3-3-3,0-3 0 3,5 2-1 0,-3-4-2 0,-2 0 1 1,0 1 3-1,1 2-7 0,4-6 3 0,3 3-1 0,-2-5 0 0,2 7 5-2,4-8 0 2,-3 0 3-1,-9 0 0 2,28 0 0-1,-9 0-3 0,-2 0 0 0,11 0 5-1,-1 0-3 2,2-9 4-4,1 3-3 3,1-3 2 0,3 3-4 0,-4-1 4 0,12-5 2 1,-7 5-7-2,-3-1 3 2,-1 0 0-1,-1-2-6 0,2 6 5 0,-6-8-1-3,1 5 2 3,-8 1-1 0,-1 0-1 1,0 2 1-1,-2-3 3-1,-7 7 1 2,3-2-2-1,-4 1-1 0,0-3 11 0,-8 4-8-2,12-3 9 2,-10-1-5 0,-2 4-3 0,8-5-2-1,-8 5-3 2,7-2-5-1,-7 2-9 0,0 0-13-1,4-5-14 2,-4 5-23-4,0 0-22 4,0 0-21-1,-11-8-31 0,11 8-24-1,-3-7-32 2,3 7-27-1,-5-6-19-1,5 6-22 2,-8-1-29-1,2-4-26-3,6 5-28 3,-8-9-30 1,8 9-27-1,-8-7-294-1,-4 2-739 1,4 1 328 1</inkml:trace>
    </iact:actionData>
  </iact:action>
  <iact:action type="add" startTime="25567">
    <iact:property name="dataType"/>
    <iact:actionData xml:id="d8">
      <inkml:trace xmlns:inkml="http://www.w3.org/2003/InkML" xml:id="stk8" contextRef="#ctx0" brushRef="#br0">21187 9097 20 0,'0'0'342'3,"0"0"-14"2,0 0-6-2,0 0-13 2,0 0-19-2,0 0-7 0,0 0-4 0,0 0-6 1,0 19 0 0,0-11-2 0,0 1-9 0,7 1-13 0,-7 3-14 0,0 4-10 1,6-2-12-1,-4-1-11-3,-2 5-19 3,6-2-8 0,-1 8-11 0,-4 1-11 0,4-7-15 0,-2 4-11 1,4 0-6-1,-7-4-12 0,5-5-14-1,0 5-4-1,-2 7-9 2,-2-11-4 0,6 0-10 1,-2 1-6-2,-2 0-5 1,2 0-3 0,3-4-7 0,-7 0-6 0,4-3-3 1,-3 3-4-4,4-4-4 4,-3 3-2-1,2-3-5-1,0-1-13 2,-2 0-26-2,-3-2-28 2,3 1-30-1,-3 0-22 0,0-6-38 0,4 6-35-3,-4-6-28 4,4 3-35-1,-4-3-32-1,5 5-41 2,-5-5-48-1,0 0-58-1,0 0-271 2,0 0-739-2,15-8 328 2</inkml:trace>
    </iact:actionData>
  </iact:action>
  <iact:action type="add" startTime="25921">
    <iact:property name="dataType"/>
    <iact:actionData xml:id="d9">
      <inkml:trace xmlns:inkml="http://www.w3.org/2003/InkML" xml:id="stk9" contextRef="#ctx0" brushRef="#br0">21800 9283 321 0,'6'-5'385'4,"-1"3"-13"0,-5 2-12-1,5-5-16 1,-5 5-4 0,0 0-13-2,7-3-20 2,-7 3-27 1,0 0-28-2,0 0-27 2,0 0-24-2,0 0-29 1,0 0-51 0,0 0-38 0,0 0-48 0,0 0-54-2,0 0-63 3,0 0-100-1,12-5-96 0,-12 5-316-1,0 0-644 2,-8-7 285-2</inkml:trace>
    </iact:actionData>
  </iact:action>
  <iact:action type="add" startTime="26416">
    <iact:property name="dataType"/>
    <iact:actionData xml:id="d10">
      <inkml:trace xmlns:inkml="http://www.w3.org/2003/InkML" xml:id="stk10" contextRef="#ctx0" brushRef="#br0">22715 8758 207 0,'0'0'321'2,"6"-5"1"2,-6 5 5-2,0 0 2 2,0 0-1 0,8-2-6 0,-8 2-5 1,0 0-12-2,0 0-14 2,0 0-21-2,0 0-21 1,-21-5-24 1,21 5-25-4,-21 5-18 3,5-3-16 1,-5 5-14-1,1-2-22-1,-5 5-8 1,-2 1-15 0,-2-3-10 0,0 4-9 1,2-1-10-2,-2 3-9 1,0 0-8-2,-3-1-8 2,2 0-10 0,4 4-14 0,-3-3-8 0,2-1-14 1,0 1 2-1,6 0-5-1,3-5 1 1,1 3-3 1,2-6-3-4,6 2 3 3,-1 0-7 0,2-1-1 1,5 0-5-1,-2 1 5 1,5-1 6-2,0-3 2 0,0-4-12 2,13 11 15-2,-5-7 0 2,6 0-4-4,5 1 2 3,-3-3 5 1,4 3-1-2,-4-3-2 2,5 2 4-1,1 0 5 0,4 0 1-1,-5 3 3 2,1-3 2-1,-4 0 6-3,3 5 0 4,-1-3 8-1,1-3-4 0,2 1 10 0,-1 0-2 0,-3 2-4-1,-4-1-1 2,7-1 0-1,-9 4 7-1,2-5 0 0,-1 5 6 2,-1 0-3-3,1-5 0 2,-4 4-1 1,1-2 1-1,-1-1-2 0,-2 5 1 0,3-1 0-1,-3-3 2 1,0 7 3-2,3-1-1 2,-3-3 3 1,0-2-5-1,0 4-1 0,0 0 4 0,0 2-4-1,-1-1-2 2,-1-2-1-1,-1-1 4 0,0 9 1-1,0-4-5 0,0-1-2 1,-4-4 0 0,2 4 2 0,2-3 5 0,-5 1-13 0,0 0 3 0,0 1 9 0,2 0-4-1,-2 0 6 1,0 3-3-2,-2-5-2 3,2 2-2-2,-3 0 1 2,-2-2 0-2,4 1-1 2,-3 1 22-2,3-3-20 1,-4 1 8 1,0-2 8-1,0 0 0 0,2-4 10-2,-3 4 1 2,-1-2-12-1,2 1 4 2,-4 0 10-1,-2-2 2 0,1-1-25-1,-3 0-10 2,-1-2 10-2,-6 1-47 2,4-2 0-4,-1 0 0 3,-1 0 0 1,-4 0 0-1,1-3 0 0,5-1-20-1,-4-1-67 2,0 3-25-1,4-3-34 0,-5-1-44 0,1 1-44-2,8-2-50 1,0 4-37 1,0-6-48 1,4 6-62-2,1-6-71 1,-1 3-415 1,8-4-991-1,-5 1 439-1</inkml:trace>
    </iact:actionData>
  </iact:action>
  <iact:action type="add" startTime="34509">
    <iact:property name="dataType"/>
    <iact:actionData xml:id="d11">
      <inkml:trace xmlns:inkml="http://www.w3.org/2003/InkML" xml:id="stk11" contextRef="#ctx0" brushRef="#br0">18104 11553 244 0,'0'0'279'2,"0"0"-6"2,-7 4-5-1,7-4-9 2,0 0-9-2,0 0-10 1,0 0-12 1,0 0-6-1,0 0-9-1,0 0-17-1,0 0-13 2,0 0 1 0,0 0-14 0,0 0 7 0,0 0 0 0,0 0-7 0,0 0 0 1,0 0-4-2,0 0-4 1,0 0-3-2,0-18-1 2,0 12-4 0,0-3-8 1,0 0-2-2,3 1-7 1,-3-4-7 1,4-5-6-1,2 1-8-1,-6-6-8 0,6-3-3 0,2-2-11 1,0-3-6 0,7-10-10 0,-7 5-2 2,5-3-5-4,8-3-4 3,1 3-5-1,-1 0-6 0,0 1-2-3,1 3-5 4,-1 1-3-2,0 10-9 2,-2-3 5-2,4 1 1 2,-2 3-5-2,-1 3-6 2,0-2 2-1,1 2-4 0,-2 2-1-2,3 3 2 1,4-1-4 2,-10 6 0-2,5 1-3 2,-4 0 1-1,3 5 0 0,1-2-4-1,-2 3 0 2,2 2 4-1,4 0 4-3,-4 2-5 4,8 3 2-1,-6 6 3-1,2 0 3 2,-2 3 3-1,4 2-6 0,-3 1 6 0,2 4 3 0,-4 1-4 0,5 12 3-3,1-6-4 4,-4 5-7-2,-2 0 2 2,1-6 2-2,-4 3-8 2,-3-1 9-2,11 5-7 2,-12 0-1-1,6 4 11-3,-7-4-9 3,-6-8-3 1,5 2 9-2,0 1-9 2,-4-3 3-2,3 14-4 2,-3-13-1-1,1-2 1 0,-1 1-1 0,-1-1-3-3,0 1 4 3,0-5 0 0,-1-2-1 1,1 0-2-2,0 0 0 2,-2-3 0-1,-1 3-3 0,2-2-7-1,-1-5 14 2,-3 0-4-3,4 0-4 1,-1 1-7 1,-3-3 20 1,0-1-6-1,-1-1-12 0,0-1 6-1,1-2-10 2,-2 2 5-1,3-4-2-2,0 1-1 2,-4-4 1-1,0 0 1 2,7 5 5-2,-7-5 18 1,2 6-8 0,-2-6-9 1,0 0-15-1,0 0 0-1,0 0 0-1,0 0 0 2,-7-19 0 1,5 8 0-2,-4-7 0 2,3 2 0-2,-8-7 0 1,3-3 0 1,-4 4 0-2,3 3 0 0,2-6 0 2,-5 1 0-3,0 2 0 3,6-2 0-1,-7 6 0-1,5-1 0 2,2 1 0-1,-2 2 0 0,0 0 0-1,0-1 0-1,-4-1 0 2,4 3 0 1,2 1 0-1,-2 1 0 0,0-2 0-1,3 2 0 1,-3 4 0 1,2-5 0-1,-2 2 0-3,3 4 0 4,-5-4 0-1,0 5 0 0,6-4 0 0,-6 6 0 0,4-3 0 0,1 2 0-1,-2 2 0 2,-1-4 0-4,2 5 0 4,0-1 0-1,6 4 0-1,-10-7 0 2,3 2 0-1,7 5 0 0,-8-2 0-1,0 1 0 2,8 1 0-4,0 0 0 3,-12 0 0 1,12 0 0-2,0 0 0 2,-20 7 0-1,12-2 0 0,0-3 0-1,2 4 0 2,-2 0 0-1,-2 7 0-2,1-6 0 1,-1 6 0 1,-1-1 0 1,1 3 0-1,-4-1 0 0,4 2 0-1,-3 3 0 2,2 1 0-1,-5 3 0-2,2-1 0 1,-6 3 0 2,11 2 0-1,-6-5 0 0,-4 13 0 0,3-9 0-1,3 1 0 2,2 1 0-1,-7 6 0 0,4 4 0-2,4-9 0 2,-1-1 0 0,1 2 0-1,4-2 0 2,-2-1 0 0,0-3 0-2,1-1 0 0,1-2 0 2,1-2 0-4,2-5 0 4,-2 2 0-2,4 0 0 2,-1-4 0-2,-3-5 0 2,4 6 0-2,-3-5 0 2,4 0 0-1,-1-2 0-2,-1-1 0 1,2 0 0 2,0-5 0-2,-2 10 0 2,2-10 0-2,-3 7 0 2,3-7 0-1,3 8 0 0,-3-8 0 0,0 0 0-2,0 0 0 2,0 0 0-1,-3 4 0 1,3-4 0 1,0 0-2-1,0 0-50 0,0 0-25 0,0 0-25-1,0 0-29-1,0 0-35 2,0-23-34 0,3 14-41 0,1 0-36 1,2-3-34-1,1 1-31-1,5-4-47 1,0 3-46 1,0-5-64-1,1 1-330-2,2 2-896 2,1-5 397 0</inkml:trace>
    </iact:actionData>
  </iact:action>
  <iact:action type="add" startTime="35833">
    <iact:property name="dataType"/>
    <iact:actionData xml:id="d12">
      <inkml:trace xmlns:inkml="http://www.w3.org/2003/InkML" xml:id="stk12" contextRef="#ctx0" brushRef="#br0">19937 11354 283 0,'0'0'307'3,"0"0"-10"2,0 0-12-2,0 0-12 1,0 0-12 0,0 0-19 1,0 0-16-4,0 0-9 3,0 0-15 1,0 0-14-1,20 2-2-1,-20-2-6 1,17-5-5 0,-4 5-4 0,3-4 0 1,5 1-17-1,-5 0-13-3,5-1-5 3,0 1-9 1,0 0-11-1,1-3-10-1,-1 3-10 1,5 1-13 1,-10-1-6-1,6-2-10-1,-4 2-8 1,-2 2-2-2,-3-1-12 2,-4 2-3 0,3-1-15 0,-1-3-24 0,-11 4-23 1,13 0-22-2,-13 0-25 1,11 0-29 0,-11 0-19 1,0 0-24-4,11 0-34 3,-11 0-33 1,0 0-47-1,-2 8-48-1,2-8-297 1,-12 11-649 0,2-3 287 0</inkml:trace>
    </iact:actionData>
  </iact:action>
  <iact:action type="add" startTime="36105">
    <iact:property name="dataType"/>
    <iact:actionData xml:id="d13">
      <inkml:trace xmlns:inkml="http://www.w3.org/2003/InkML" xml:id="stk13" contextRef="#ctx0" brushRef="#br0">19884 11722 232 0,'-4'6'322'1,"-3"-5"-15"3,7-1-5 0,-1 11-1 0,2-4-3 0,-1-7 1 0,0 0-6 0,8 5-3 1,-1-3-9-2,4-1-16-1,-1 1-7 2,2 4-12 1,4-6-9-2,4 0-4 1,0 0-14 0,6 0-19 0,3 0-19 0,3-6-15 0,-5 6-16 0,5-3-14-2,-4 1-17 2,1-5-12 1,-7-1-23-1,10 4-43 0,-8-1-56 0,-1 2-76-1,-4-3-51 1,0 2-56 0,-1 0-72 0,-2-2-81-2,-2 1-399 3,1 1-813-2,1-6 359 2</inkml:trace>
    </iact:actionData>
  </iact:action>
  <iact:action type="add" startTime="36879">
    <iact:property name="dataType"/>
    <iact:actionData xml:id="d14">
      <inkml:trace xmlns:inkml="http://www.w3.org/2003/InkML" xml:id="stk14" contextRef="#ctx0" brushRef="#br0">21633 10949 258 0,'0'0'285'4,"0"0"-18"1,-14-5 0-5,14 5-9 4,-10-3-6 0,7-3-13 1,-2 1-19-2,5 5-11 1,-6-11-12 0,6 7-14 0,-2-4-8 1,0-2-13-2,1 1-3 1,1-1-9-1,0-2-2 0,0 3-12 2,3 0 3-2,2-7-8 2,-2 1-5-2,8 2-6 1,-3-3 0 0,2 0-8 0,1 2-1 1,-1-5-5-4,4 9-2 3,1-7 0 0,4-1 3 1,0 3-5-2,-4 1-7 1,6-3-2 0,-4 3 0 0,4 0-3 0,-2-3-1 0,1 5 0 0,-8 3-5-2,9-1-4 3,-6 3-2-1,-1-3-5 0,5 1-4-1,-3 2-1 1,-1 0-6 0,-1 3-4 1,1 0-3-2,2-1-1 2,-4 4-6-4,0 0-5 3,5 1-1 1,-7 0-5-1,-11 0-3 0,21 2 0-1,-7-1-2 2,-6 3 0-2,5 0-3 1,2 0-1 0,-1 3-3-1,-8 0 2 0,9-5-8 2,-1 7 1-1,1-1-1 0,-2-1 1 0,-5 0-1-1,0-2-4 2,4 4 0-2,-5 1 3 1,1 2-2 1,0-1 3-3,0 4-4 2,2-3 0 0,-2 4-7 0,-2-3 6 0,-1 2-1 0,0 0 2 0,-1 0 2 0,-4-3-4 0,2 1 5-1,0 0-4-1,-1 1-1 2,-2 4 0 1,-3-5-4-1,0 3 0 0,-3-1 1 0,4-1 1 0,-8 0 4 0,4-2-3 0,-2 0 2 0,-4 4-3-3,5-1 2 4,-5 3 9-1,3-4-2 0,-2-1 0-1,-1 0 1 1,-3 2 2 1,0-1-1-2,1-1-2 2,4-2-2-1,-4 1-2 0,-1 3-1-3,2-4 0 3,-4-2 6 1,4 0-8-1,-1 1 5 0,1-1-13 0,3-2 3 0,-4 2 4 0,-1-2-3-1,7-3 3 2,-6 1-5-4,2 0-1 3,-3-1 2 1,2 0-2-1,-7-4-2-1,7 1 0 2,-6-1-6-1,6 0-6 0,-2-5-13 0,-3 1-12 0,3-3-10-2,-2 0-17 2,4-1-26 0,-3-1-24-1,1-3-32 2,2-1-35-2,0-2-42 2,1-5-33-1,1 6-35-1,3-1-27 2,-2-1-35-3,4-1-40 1,2-2-44 2,2-4-311-1,3 13-805 0,-3-7 356 0</inkml:trace>
    </iact:actionData>
  </iact:action>
  <iact:action type="add" startTime="37695">
    <iact:property name="dataType"/>
    <iact:actionData xml:id="d15">
      <inkml:trace xmlns:inkml="http://www.w3.org/2003/InkML" xml:id="stk15" contextRef="#ctx0" brushRef="#br0">22315 10671 70 0,'0'0'259'1,"0"0"0"3,11-2-4 0,-11 2-5 0,0 0-6 0,3-4-8 0,-3 4-11 0,0 0 2 1,0 0-4-2,0 0-10 1,0 0-11-2,13-2 10 2,-13 2-6 0,0 0 1 0,0 0 3 0,0 0-3 0,0 0 2 0,0 0-4 0,0 0-5 0,5-4-7 1,-5 4-3-4,0 0-8 3,0 0-8 1,0 0-8-2,0 0-8 1,0 0-5 0,0 0-9 1,0 0-4-2,0 0-13 1,0 0-10-1,0 0-5 0,0 0 3 1,2 12 0 1,-2-12-13-2,1 11 17 1,6-4-3 0,-4 2-6 0,-1 5-9 1,-1-6 7-2,-1 11-7-1,5-1-1 3,-3 1 1-1,-2 3-11 1,3 3-7-3,2 2 3 3,-4 1 2-1,4 1-1-1,-3 2-13 2,-1 7-2-2,4-10-8-1,0 14 0 3,-2-6 5-1,0-7-18 0,1 2-51 0,-3-3 0 0,6 2 0 0,-4-3 0 0,2-1 0 0,-1 1 0-3,4-2 0 3,-1-2 0 0,-2-4 0 1,-2 0 0-2,3-1 0 2,-1-1 0-2,3-3 0 2,-6 1 0-1,-1 3 0-2,6-4 0 1,-4-7 0 1,0 5 0 0,-1-5 0 0,3 0 0 1,-4 2 0-1,-1-5 0-1,0-4 0 1,5 7 0 1,-5-7 0-4,3 7 0 3,-3-7 0 1,0 7 0-2,0-7 0 1,0 0 0 1,0 0 0-1,0 0 0-1,0 0 0 2,0 0 0-4,0 0 0 4,0 0 0-1,0 0 0 1,-14-16-182-2,12 8-151 0,-1-2-37 1,3 0-51 0,-3-6-52 1,6 3-45-2,-3-3-51-1,3 3-319 2,-3-3-961 1,2 6 425-2</inkml:trace>
    </iact:actionData>
  </iact:action>
  <iact:action type="add" startTime="38431">
    <iact:property name="dataType"/>
    <iact:actionData xml:id="d16">
      <inkml:trace xmlns:inkml="http://www.w3.org/2003/InkML" xml:id="stk16" contextRef="#ctx0" brushRef="#br0">22843 11090 230 0,'0'2'274'4,"-8"3"4"-1,8-5-2 1,-15 5-8 1,9-3-1-1,-2 1-6 0,8-3-5-1,-13 0-10 1,13 0-12 0,0 0-3-1,-17-6-6 1,12 2-14-1,0 2-22 2,-3-5-1-1,5 1-11-1,-2-1-20 1,2-3 0 0,-2 1-10 1,3-5-12-2,1-1-15-1,-3-3-2 2,8 3-9 0,-3-4-4 0,2 5-6 0,4-3-6 0,-1-2-3 0,5 5-5 1,4-9-8-2,-5 11-1 1,4-12-5-1,0 10-5 1,1 0 1-1,6-4-6 1,0 0 3 0,-5 7-6 0,-4-1 1 1,8 2 1-2,-3 0 0 2,3 4-1-1,-4 1 1 0,5-2 0-3,-5-3-4 4,0 5 0-2,0 1 0 2,0 1-2-2,-2 1-2 2,1-4 6-1,1 3-6 0,3 6-3 0,-10-3 0-1,4-3-4 0,2 6-1 1,4-2 1-1,-5 6-5 2,-4-2 0-1,3-3 1-1,0 2-7 2,3 0 4-2,-5 5-1 2,-1-4-4-1,4 0-6-2,-1 5 0 1,1-2 0 1,1 0 5 1,-6 3-7-2,3 0 1 1,-3-1 1 1,4 3-1-1,-6-2 6 0,2-1-3 0,-1 2 3 0,-1 2 4-2,4-2-3 1,-3 4-3 1,-3-4-1 0,-2 6 5 0,2-3 7 1,-2-1 3-1,-3-1-4-1,3 1-1 1,0 4 3 1,-1-5-9-4,-2 1 7 4,0 4-1-1,-2-3-5 0,2-5-3 0,0 6 8-1,0-6-1 1,0 2-3 1,-6 1-2-1,6 0 3-1,-7 0-1 0,6 2-9 1,-2-3 6-1,-1 0-11 1,-4-3 14 1,4 7-32-1,-4-7-3 0,1 5 0 0,-1-3 0 0,2-4 0-1,-1 6 0 0,-2-3 0 0,-1 5 0 1,0-7 0 0,1 3 0 2,1 3 0-4,0-8 0 3,-5 4 0-1,3 1 0 0,-3-2 0-2,1 1 0 1,-3-1 0 1,2-3 0 1,-1 1 0-1,0 1 0 0,-1-3 0 0,2 1 0 0,-3-3 0 0,-5 1 0 0,0 0 0-3,5-3 0 4,-3 2 0-2,3-2 0 2,-6 2 0-1,2-3 0 0,0 0 0 0,-3-3 0 0,5-1 0-1,-1 3 0 2,-3-6 0-4,1 3 0 3,0-3 0 1,0-1 0-2,0 0 0 2,5-1 0-1,-3 0 0 0,5-5 0 0,-4 2 0 0,7-3-130 0,-4-8-214-1,9 4-52-1,-5-1-55 2,6-5-81 0,-3-2-525 0,8 2-1144 0,1-1 507 1</inkml:trace>
    </iact:actionData>
  </iact:action>
  <iact:action type="add" startTime="40131">
    <iact:property name="dataType"/>
    <iact:actionData xml:id="d17">
      <inkml:trace xmlns:inkml="http://www.w3.org/2003/InkML" xml:id="stk17" contextRef="#ctx0" brushRef="#br0">21423 12483 80 0,'0'0'307'3,"0"0"-7"-1,0 0-11 3,0 0-11-2,0 0-14 1,0 0-14 0,0 0-12 0,0 0-12 0,0 0-27 0,0 0-3 0,0 0-11 0,0 0-12 0,0 0-8-2,0 0-14 3,0 0-1-2,0 0-11 2,0 0-5-1,0 0-3-1,0 0 2 1,0 0-8 1,0 0-1-1,0 0-8-1,0 0-4 0,0 0-7 1,0 0-5 0,0 0-8-1,0 0-5 2,0 0-5-2,0 0-1 2,0 0-2-2,14-4 5 1,-14 4 3 0,21-2 5 0,-6-1 2-2,12 1 3 2,8-5 4 1,7 0 6-2,9 3 3 2,7-11-5-1,24 3-3 0,0-6-5 0,12 0-2 0,-2 2-11 0,4-3-8-2,0 1-3 2,44-12-2-1,-44 11-12 2,2 0-4-1,-2 0-3 0,2 0-6 0,-5 0-7-1,-1 4-3 1,-7-3-7 1,-3 4 5-3,-20-1-4 2,-4 3-8-1,3 1-6 2,-7 4 0-1,-1-1 1 0,-3 0-1 0,-18 2 1 0,4 0 0 0,-9 0 1-1,-6 3 1 2,0-1 6-4,-5-1 7 3,3 3 3 1,-10 0 1-1,1-1 16-1,-2 2 7 2,-8 1-3-1,15-2 17-1,-11 1 2 1,-4 1-1 1,10-3 0-4,-10 3 1 3,0 0-2 0,0 0-7 1,11 0-2-2,-11 0-3 2,0 0-8-1,0 0 3-1,0 0-11 2,0 0-42-2,0 0-3 0,0 0 0 1,0 0 0 0,0 0 0-1,0 0 0 1,0 0 0 0,0 0 0 0,0 0 0 0,0 0 0 0,0 0 0 0,0 0 0-1,0 0 0 1,0 0 0 0,0 0-85-1,0 0-78 1,0 0-51 1,0 0-57-2,0 0-57 2,-35 3-63-2,35-3-64 1,-16-3-83 0,8 2-420-1,8 1-1037 1,-16-2 458 0</inkml:trace>
    </iact:actionData>
  </iact:action>
  <iact:action type="add" startTime="41609">
    <iact:property name="dataType"/>
    <iact:actionData xml:id="d18">
      <inkml:trace xmlns:inkml="http://www.w3.org/2003/InkML" xml:id="stk18" contextRef="#ctx0" brushRef="#br0">22106 12764 70 0,'0'0'278'4,"0"0"-6"-1,0 0-7 1,0 0-8 1,0 0-10-1,0 0-13-1,0 0-10-1,0 0-16 2,0 0-11 0,0 0-9 0,0 0-21 1,0 0-1-1,0 0-14-1,0 0 4 1,0 0-8 0,0 0 3 0,0 0-10-2,0 0-1 2,0 19-1 1,0-19 2-2,9 7 4 1,-3-2 1 0,-4 4-4 0,4-2-6 1,-6 1 0-1,6 3-1 0,-6 1-2-3,7 5-7 4,-6 1-8-1,-1 1-1-1,0 7-4 1,0-1-7 1,0 0-8-1,0-1-9 0,0-3-5 0,-6 3-7-1,6 1-8 0,-2-2-5 0,2-2-7 2,0 2-5-1,0 0-1 0,0 0-5-1,0-8-5 2,0 4-1-2,0 0-8 3,2-5 1-3,3 1-4-1,-5 0-4 2,1-7-1 0,-1 4-1-1,7 0 0 2,-6-5-4-1,6 0 1 0,-7 0-3 0,5 0 4 0,-4-2-1-3,6 1 0 4,-1-2-3-2,2-1 0 1,0-2 7 1,5-1-1-1,1 4-1-1,1-8 0 2,6 3-1-1,0-5 0 0,-4 1-2-3,12-4-2 3,2 0-2 1,-6 1-1-1,4-1 0-1,3-3-4 2,-1 0 3-1,10-2 2 0,-12 4-2 0,0-4 4-1,0 4-2-1,2-1-3 2,-3 1 2 1,-2 2 0-1,-2-8-5-1,-3 12 5 2,0-4-3-2,0 1 2 2,-5 3-3-2,-2-3 5 0,-1 2-2 0,0 2-1 2,-5-2-1-1,0 3 3-1,-2-3 1 2,1 1 3-1,-7 4-5 0,8-3 4-1,-8 3-4 1,6-1 1-2,-6 1 0 2,0 0 2 1,8-4-8-1,-8 4-2 0,0 0-2-1,0 0-10 1,5-3-26 2,-5 3-18-3,0 0-20 1,0 0-29-3,0 0-24 4,0 0-39-1,6-4-41-1,-6 4-27 1,2-7-18 1,-2 7-30-1,0 0-32-1,-2-8-30 2,2 8-41-2,-11-11-58 0,5 7-266 1,3 0-763-1,-7-2 338 2</inkml:trace>
    </iact:actionData>
  </iact:action>
  <iact:action type="add" startTime="42175">
    <iact:property name="dataType"/>
    <iact:actionData xml:id="d19">
      <inkml:trace xmlns:inkml="http://www.w3.org/2003/InkML" xml:id="stk19" contextRef="#ctx0" brushRef="#br0">22628 12976 335 0,'0'0'343'3,"-2"6"-11"2,1-1-10-1,1-5-7-1,-7 9 2 2,7 0-12-1,0 0-5-1,-3 0-7 1,3 5-16 1,-2-2-12-4,4 5-15 3,1-5-11 1,-3 6-16-1,2 1-12-1,3-1-8 1,-2 4-13 0,-1 2-10 1,2-7-13-2,-4 2-11 1,7 0-13-1,-6-2-10 0,-1 2-9 2,5 4-12-2,-3 1-10 2,-1-5-10-1,3 0-9 0,-1-1-11-1,-3 1-7 1,1-3-3 1,-1 0-6-2,0 5-7-1,0-13-6 3,5 4-19-1,0-3-24 0,-2 0-36 0,-3-1-46-1,5-1-36 1,-3-3-45 0,2-1-36 0,-4-3-42 0,8 2-51-1,-8-2-63 0,13-9-71 2,-8 3-320-2,2-3-807 2,4-2 358-1</inkml:trace>
    </iact:actionData>
  </iact:action>
  <iact:action type="add" startTime="42459">
    <iact:property name="dataType"/>
    <iact:actionData xml:id="d20">
      <inkml:trace xmlns:inkml="http://www.w3.org/2003/InkML" xml:id="stk20" contextRef="#ctx0" brushRef="#br0">23141 13137 164 0,'2'-1'396'5,"-2"1"-23"-5,13-6-26 5,-7 3-25-2,-6 3-26 1,0 0-26 1,8-1-34-2,-8 1-20 1,8-3-28 0,-8 3-40 1,8-3-47-1,-8 3-50-3,0 0-59 4,13-5-71-1,-8 5-82-1,-5 0-93 1,16-8-181 0,-8 4-471 0,-2-3 210 0</inkml:trace>
    </iact:actionData>
  </iact:action>
  <iact:action type="add" startTime="42688">
    <iact:property name="dataType"/>
    <iact:actionData xml:id="d21">
      <inkml:trace xmlns:inkml="http://www.w3.org/2003/InkML" xml:id="stk21" contextRef="#ctx0" brushRef="#br0">23977 12557 16 0,'7'-7'379'4,"-1"1"-14"-2,0 5-8 3,-2-6 3-4,0 4 7 3,-4 3 2 0,7-7 8 0,-7 7-8 0,3-2-17 0,-3 2-12 0,0 0-22 0,0 0-26 0,0 0-23 0,-14-9-25-2,14 9-22 2,-24 0-21 1,8 1-22-2,-4 0-18 2,-1 4-14-1,-3-1-17-1,-3 1-12 1,-7 4-10 1,6-1-12-2,0 1-11-1,-4 1-10 2,2 1-6 1,-2-3-7-2,-10 8-8 1,11-2-3 1,4-2-6-1,-2 3-6-1,7-4-8 1,-4 3 0 1,12-6-5-2,-1 3-7-1,4-3 4 3,1 1-3-2,4-3-2 2,-4 1-3-1,7-1-4 0,0 4-8 0,3-1 0 0,3-4 0 0,0 3-1-1,2-1-1-1,5 0 2 3,1 2 0-1,7-3 1 0,-10 0 0-1,13 1 0 2,-1 0 3-1,9 3-3-1,0-3 3 2,-8 0-4-1,8 0 3-3,-2 0 3 3,4-1 1 1,-4 3 1-2,-1 2 4 2,-1-4 5-2,-1 3 0 2,0 2 6-1,-1 2 4 0,-1-3-1-1,-2 4 3 1,-1-5-9-1,-5-1 6 0,1 1-4 1,-1 0 0 0,1 1 6 0,-3 1-14 1,0-1 12-2,-1 0-4 1,0 0-9 1,2-2 14-1,-5 0-3-3,3 3 1 3,-3 1 7 0,-1-3-1 1,2 1 1-1,-4 1 8-1,1-2 6 1,2 2 11 1,-4 4 2-1,1-2 9 0,-4-4-4-2,2 2 12 1,1-3 0 2,-4 8 5-1,0-1 4-1,0-6-57 2,0 4-31-2,0-2 0 1,-7-2 0 0,4 0 0 0,-2 5 0-1,-5-4 0 1,-1 0 0 0,2 0 0 0,-6 1 0 0,2-4 0 0,-1 3 0 0,-5-4 0-1,1 0 0 2,0-1 0-1,-6-3 0-3,3 0 0 3,-7-3 0 1,8 0 0-1,-9-3 0 0,9 0 0 0,0-3 0 0,-4-1 0 0,2-4-255 0,6 4-194-1,-5 0-70-1,6-6-78 3,1 0-466-2,0 1-1149 2,-1 2 509-1</inkml:trace>
    </iact:actionData>
  </iact:action>
  <iact:action type="add" startTime="43928">
    <iact:property name="dataType"/>
    <iact:actionData xml:id="d22">
      <inkml:trace xmlns:inkml="http://www.w3.org/2003/InkML" xml:id="stk22" contextRef="#ctx0" brushRef="#br0">20550 15155 234 0,'0'0'309'3,"0"0"3"1,0 0-11-1,0 0-5 1,0 0-16 0,0 0-19 0,13 5-19 1,-13-5-16-2,0 0-11 2,0 0-7-4,16-2-8 3,-3 2 1 0,-2-8-5 0,7 7-4 1,-2-2-5-1,5-3-15-1,3 4-6 1,8-3-17 0,-5-4-11 0,5 5-17-2,2-1-11 2,-4 2-12 0,-2-4-10 0,1 6-10 0,1-3-5 0,-1-1-10 0,1 1-4 0,-4 1-25 0,-5 4-32-2,1-2-26 2,-4 1-28 0,-3 0-25 1,-1 0-31-2,-4-2-22 1,-2 2-23 0,-8 0-25 1,14 2-24-1,-14-2-31 0,0 0-39-1,11 0-39 0,-11 0-268 0,0 0-626 1,0 0 276 0</inkml:trace>
    </iact:actionData>
  </iact:action>
  <iact:action type="add" startTime="44217">
    <iact:property name="dataType"/>
    <iact:actionData xml:id="d23">
      <inkml:trace xmlns:inkml="http://www.w3.org/2003/InkML" xml:id="stk23" contextRef="#ctx0" brushRef="#br0">20627 15501 56 0,'-3'5'387'3,"1"-2"-25"2,2-3-19-1,0 0-10-1,0 0-20 2,-1 9-16-1,1-9-9-3,3 7-7 3,-3-7-2 0,13 2-6 1,-3-1-11-2,-1 3-6 1,6-3-8 0,1 2-12 1,3-3-21-2,-3 0-15 1,6-3-20-2,-1 3-18 2,8-1-14 0,0 1-19 0,0-4-9 1,5 2-18-2,-4-3-19 1,4 2-42 0,-1-1-49 0,0-1-77 0,18-5-38-2,-13 5-60 2,-1-1-65 0,-6-2-65 1,15-3-64-1,-15 3-333-1,10-7-769 1,1 4 341 1</inkml:trace>
    </iact:actionData>
  </iact:action>
  <iact:action type="add" startTime="44905">
    <iact:property name="dataType"/>
    <iact:actionData xml:id="d24">
      <inkml:trace xmlns:inkml="http://www.w3.org/2003/InkML" xml:id="stk24" contextRef="#ctx0" brushRef="#br0">22108 14759 186 0,'0'0'334'3,"7"-8"-3"1,1 1-12 0,4 0-10 0,-4 3-15-2,13-6-4 2,-6 3-16 1,6-1-11-2,-1-1-8 1,1 1-18 0,7-3-11 1,4 3-14-2,-4 1-17 1,-2-2-17 0,3 5-13-1,-5-1-13 0,0 4-15 1,-6 1-15 1,3-3-9-2,-5 6-9 2,-2-2-9-2,5 1-10 1,-6 3-4 0,-5-1-12-1,0 6 0 0,0-5-3 1,4 7 1 0,-11 4-8 1,-1 4-8-2,0 3 0 1,-6 1-6 0,-1 2-3 0,-2 3 3 1,-11 8-10-1,8 4-2-3,-11-6-2 4,2 2-12-2,-1-2-2 2,4-9 3-2,1 7 0 2,-6 4-1-1,2-10-6-1,5 0-3 2,-3 6 5-2,4-7-2 0,-1 0-3 1,5-3-1 0,3-2 4 0,-1-2-5 0,4-3 2 0,-3 2 1-1,6-8 1 2,-3 3 3-1,5-5 2 0,0 1 2-2,4 4-1 2,-1-8 8 0,3 2-3-1,2 2 4 1,7-5 0 0,-3-2 1 1,4 2 1-1,5-3 3 0,0-1-1 0,3-1-2-3,12 2 5 4,-9-2-6-2,5-3 0 2,-2 0-2-1,-1-3-1 0,0 3-5 0,5 0-6 0,-5 1-17 0,-4-2-27 0,6-6-40 0,-2 0-49-3,3-1-40 3,-5-3-46 0,4 4-40 1,-4-3-59-2,0 0-54 1,0 1-58 1,-3-1-322-1,4-2-799 0,-6 2 353 0</inkml:trace>
    </iact:actionData>
  </iact:action>
  <iact:action type="add" startTime="45532">
    <iact:property name="dataType"/>
    <iact:actionData xml:id="d25">
      <inkml:trace xmlns:inkml="http://www.w3.org/2003/InkML" xml:id="stk25" contextRef="#ctx0" brushRef="#br0">23055 15160 127 0,'0'0'338'3,"-10"5"-4"1,10-5-5-1,-10 0-3 1,10 0-19 0,0 0-19 1,-11-5-24-2,11 5-13 1,-6-14-8 1,3 7-7-1,-4 1-16-1,6-5-15 0,1 1 1 0,0-7-4 1,1 1-10 0,6-3-4 0,-4 0-5 0,5-7-4 0,0 4-2 0,5-1-8 0,1 0-6-1,2-2-3 1,-1 2-11-1,1-2-10 1,4 0-7 1,1 5-11-2,2 0 0 1,-2 1-5 0,4 3-2 0,-1-2-10 1,4 2-7-2,-1 3-7-1,-3-3-3 2,2 4-11 1,-1 4-2-1,-5 1 4 0,0-1-16-1,3 5-5 2,4-1-1-1,2 3-5-1,-6-4-1 2,-9 5 0-3,7-2-7 1,0 4-12 2,0 0-5-1,-5 2-1-1,1 0 3 2,-4-1 3-1,0 5-1 0,1-1-4 0,-4 1-2 0,4-3 3-2,-2 9 1 1,-6-5 4 1,5 4 4 1,-1-1-2-2,-2 4-6 2,-3-2 3-1,1 1 4 0,-3 4 3 0,1-1 6-1,-1 1-1 2,-3 0 5-3,0 5-10 2,0-7 9-1,0 9-1 2,-3-5-2-1,-2 3-1 0,-2 0-10-1,4-6 6 2,-2 0-2-1,-1-2 7 0,-2 3-23-2,0-1-21 1,1-1 0 2,-2 2 0-1,-1-6 0-1,1 6 0 2,-4-5 0-1,0 0 0 0,0 0 0 0,-5 0 0-3,9-3 0 3,-9 0 0 1,0 0 0-2,-1-5 0 1,-2 1 0 1,5-5 0-1,-5 6 0 0,1-5 0-1,-1 2 0 1,-10-4 0-2,10-1 0 3,-7-5 0-1,7 2 0 0,-8-6 0 0,3 2 0 0,0 0 0 0,7 0 0-1,-8-6 0 1,6 4 0 1,5 0 0-3,2-5 0 1,-6 4 0 2,6-2-138-1,-1-2-137-1,7 2-39 1,-1-3-42 1,6 8-31-2,-5-9-36 1,8 6-55 1,3-6-54-2,2 3-350 0,-2-3-955 2,6 0 423-3</inkml:trace>
    </iact:actionData>
  </iact:action>
  <iact:action type="add" startTime="46319">
    <iact:property name="dataType"/>
    <iact:actionData xml:id="d26">
      <inkml:trace xmlns:inkml="http://www.w3.org/2003/InkML" xml:id="stk26" contextRef="#ctx0" brushRef="#br0">24245 15133 59 0,'0'0'323'3,"0"7"-7"2,0-7-4-1,0 0-16-1,2 6-12 1,-2-6-13-2,0 0-13 2,0 0-18 0,0 0-16 0,0 0-11 0,0 0-15 1,0 0-7-2,0 0 5 1,0 0-1 0,0 0-4 0,21-15-5-2,-20 6-8 2,7-1-4 0,-1 2-5 0,1-7-8 0,0 4-7 0,1-7-16 0,3-6-6 1,-1 2-13-2,2-3-7 1,-4-2-11-2,1 2-7 2,1-2-10 0,2 6-10 1,-3 0-2-2,1 2-3 2,-3 4-6-2,1 0-9 1,3-1-1 0,-3 6-4 0,-4-1-5 1,1 4-3-3,-1 2-7 2,2-2 2 0,-1 5 1 0,1-4-2-1,-3 2-2 2,-4 4 0-2,10-3 1 2,-10 3-4-2,0 0-1 2,16 4 1-4,-10 0 1 4,1 3-6-2,1 0 1 2,-2 1-1-1,1 7-4 0,2-5-4 0,-4 6 3-1,3-1-4 2,5-1 0-1,-11 2-1-2,9 0-2 1,-3 0-1 2,0-4-3-2,0 2 2 2,-2-2 0-1,4-2-1 0,0 0-4-1,-2-2-3 2,-2 0 1-1,2-2 3-1,2-1-1 0,3-2-4 1,-5-1-1-1,6-2 5 2,-3-4-2-1,-1 3 1 0,12-6 0 0,-7 0-4 0,-1-2 4 1,7-5-5-2,0-3 4-2,0-2-1 4,1 2 2-2,-1-2-2 2,0-5 0-1,1 3 5 0,-2 2-1 0,-3 0 4 0,3 1 1 0,-8 3 5 0,3 3 1-2,-2 3 4 1,-2 1 8 1,-3-1 0 0,2 5 1 1,-4-2 4-2,-1 1 2 1,-5 5 4 0,9-4 11 1,-9 4 13-2,0 0-3-1,15 5 6 2,-12 2 4 0,3 3-4 0,-1 2 12 0,-2 3-5 1,-1 0-8-1,3 0-13 0,-4 7-8 0,3 1-5 0,-1 2 4-2,-3 1-11 1,0-4-31 2,6-5-45-2,-6 2-26 2,0 3-45-1,0-2-60 0,0-1-59-1,0-9-54 2,2 2-56-1,1 6-55-3,0-10-66 4,1 3-61-2,0-4-354 1,-4-4-949 1,7-2 421-1</inkml:trace>
    </iact:actionData>
  </iact:action>
  <iact:action type="add" startTime="47262">
    <iact:property name="dataType"/>
    <iact:actionData xml:id="d27">
      <inkml:trace xmlns:inkml="http://www.w3.org/2003/InkML" xml:id="stk27" contextRef="#ctx0" brushRef="#br0">22407 16281 284 0,'-13'6'306'2,"11"-5"-2"2,2-1-6-1,-8 3-13 1,8-3-4-1,0 0-11 1,0 0-16 0,0 0-26 0,0 0-21 0,0 0-16 0,0 0-8 0,0 0 0 0,0 0 7-1,24-9 8 0,-6 3 7 2,6 1 13-1,8-5 3 0,14-6 1-1,4 2 1 1,13 0-3 0,19-8-11 0,1 3-2 1,2-7-7-2,6 2-10-1,4 1-9 3,-2 3-15-1,48-9-12-1,-46 4-7 1,43-2-12 1,-40 4-13 0,3 2 0-2,39-3-22 1,-43 7-15 0,1 1-1-2,0 1-13 2,3 3-6-1,-1 1-7 2,-1-2-6-2,-12 3-7 2,3 0-3-1,-2 1-1 0,-3 0-5 0,-2 7-8 1,-23-5 1-4,1 2-1 3,-8-2 0 0,1 2-5 0,-1-2 5-1,-2 4-12 2,-4-4-2-1,-15 3-2 0,-5 2 0 0,2-3 2-1,-3 4 6 0,-8-3 10 0,-1 2 6 1,-6 1 7 0,1-2 14 1,-4 3 10-1,0-1 5-1,-8 1 19 2,11-2-31-2,-11 2-60 1,10-2 0-2,-10 2 0 2,6-3 0 1,-6 3 0-1,0 0 0 0,0 0 0-1,0 0 0 2,0 0 0-2,0 0 0 1,0 0 0 0,0 0 0 1,0 0 0-4,14 3 0 4,-14-3 0-2,0 0 0 1,0 0 0 1,0 0 0-1,0 0 0 0,0 0 0-1,0 0 0 2,0 0-66-1,0 0-378-3,0 0-89 3,-14-17-100 1,8 10-454-2,1 1-1175 1,-5-1 520 0</inkml:trace>
    </iact:actionData>
  </iact:action>
  <iact:action type="add" startTime="51489">
    <iact:property name="dataType"/>
    <iact:actionData xml:id="d28">
      <inkml:trace xmlns:inkml="http://www.w3.org/2003/InkML" xml:id="stk28" contextRef="#ctx0" brushRef="#br0">26114 11494 199 0,'0'0'324'4,"-6"0"-13"0,6 0-7 0,0 0-18-1,0 0-13 2,0 0-14-4,0 0-22 4,0 0-12-2,-10-9-24 1,10 9-8 0,0-11-7 1,0 4-6-2,0-1-21 1,0-3-1 0,-5-1-4 0,5-3-7-2,0-3 0 2,0 4-5 0,0-5-7 1,5 3-2-2,-3-4-7 1,3-2-7 0,1-4-10 0,-3-4-9 1,0 3-4-4,5 6-9 4,0-10-4-1,5 6-2-1,-5-1-9 1,5 4-5 0,3 0-3 1,-3-1-5-1,8 1-2-1,-7 1-5 1,9 2 3 0,-4 1-6-1,2 3 1 1,-5 2 3-1,6 3-1 2,-4-3-1-1,6 1-2-1,3 5 6 2,-3-2 0-1,4 1 1 0,1 2-1-3,-1 3 7 4,0 1-1-1,-1 2-2 0,2 0 1 0,0 5-1 0,-2 2-3-1,2 0 1 2,0 8 3-1,9 0 4 0,-10 0-3-3,8 10 4 4,-13-6-9-2,7 8 19 2,3 4-2-1,-5 2 0 0,0 1 0 0,-1-1 2 0,-5 2-8 0,1 5 2 0,-2-7-6 0,0 4-3-2,-2-1-2 1,-2-3 5 2,1 5-10-1,-3 0-2-1,-1-8-4 2,0-3 2-2,-2 1 4 2,2 0 2-1,1 6 9 0,-3-8-18-3,1-1 5 3,-6 1-3 1,2 1 4-1,-2 0-4 0,1-5-48 0,-2-5 0 0,2 8 0-1,0-11 0 1,-3 5 0 1,0-4 0-1,-2-2 0-3,3 1 0 3,1 0 0 1,-4-2 0-1,2-4 0-1,0-1 0 2,-4 4 0-2,6-6 0 2,-6 1 0-1,4-2 0-1,-3 3 0 0,-2-7 0 0,1 5 0 2,-1-5 0-2,7 4 0 1,-7-4 0 1,0 7 0-1,0-7 0-1,0 0 0 2,0 0 0-2,0 0 0-1,0 0 0 2,0-24 0 0,0 13 0 1,0-6 0-1,-7-3 0 0,4-5 0-1,-3 1 0 2,-1-1 0-1,1 0 0-1,-2-1 0 0,1-2 0 1,-1 9 0-1,-3-4 0 1,3-3 0 0,0 1 0 1,-6 2 0-1,6 1 0 0,0 6 0 0,-4 1 0-1,4-4 0 2,0 3 0-3,-4-3 0 2,5 8 0 0,-1-5 0 0,0 6-17-1,-5-6-8 2,7 3 0-1,-2 1 3 0,0 4 1 0,1-3 4 0,3 4 3-2,-6-3 0 2,4 1 0 0,-3 2 4-1,3-1 0 2,0 0 3-1,1 2 0 0,0 1 1 0,-1 0-5 0,2-1 2-1,0 2 7-1,-3 0-5 2,7 4 3 1,-8-7 9-2,3 3-8 2,5 4 6-1,-6-3 4 0,6 3 6 0,0 0-2-1,0 0 3 2,-10-5-3-1,10 5 3-2,0 0 3 1,0 0-5 1,0 0-1 0,0 0-5 1,-16 8 1-2,11-4-2 2,-1 0 4-1,0 1-2 0,-2 4-2-1,0-1 1 1,-2 3 14-2,-1 0-13 3,3 3-7-2,0-1 5 2,-5 1-1-2,-2-1-2 2,3 9 0-1,2-6 3-1,-9 5 0 2,6 1-9-1,-3 1 5-2,1-1 2 1,1 4-5 1,-1-2 6 0,-1-2-3 1,2 1 3-2,3 2-2 2,3-2-2-2,-5 0 5 1,2 3-2 1,4-7 1-4,-6 3 4 3,4-3-5 0,-1-4-3 1,5 4 0-2,-1-3 0 2,-2 2 0-2,-2-1 0 1,5-5 0 1,1-1 0-1,-3-1 0-3,6 4 0 4,-6-3 0-1,1-2 0 0,4 1 0 0,1-4 0-1,-4-1 0 2,3 0 0-1,-3 1 0 0,4-2 0-1,1-4 0 2,-5 8 0-4,5-8 0 3,0 0 0 1,-2 3 0-1,2-3 0 0,0 0 0-1,0 0 0 2,0 0-42-2,0 0-26 2,0 0-15-2,0 8-15-1,0-8-24 3,0 0-29-2,0 0-42 1,0 0-43 1,0 0-39-2,8-22-50 2,-3 14-44-2,3-4-49 2,-1 0-52-1,2-1-421-1,6-2-964 0,-1-4 427 1</inkml:trace>
    </iact:actionData>
  </iact:action>
  <iact:action type="add" startTime="52737">
    <iact:property name="dataType"/>
    <iact:actionData xml:id="d29">
      <inkml:trace xmlns:inkml="http://www.w3.org/2003/InkML" xml:id="stk29" contextRef="#ctx0" brushRef="#br0">27823 11441 110 0,'0'0'366'4,"0"0"-19"-1,0 0-16 1,0 0-19 0,0 0-23 0,0 0-13-2,0 0-16 2,0 0 4 0,0 0-14 1,0 0-10-1,0 0-10-1,37-4-14 1,-18 1-15 1,-5-2-6-1,2 1-10-1,5 0-13-1,0 3-14 2,6-5-13 0,-9 2-14 0,3 4-14 0,0-4-18 0,0 0-1 1,1 3-17-1,-4-4 1-1,-1 4-14 1,1-2-6-2,-3 3-16 2,-4 0-22 0,2 0-24 0,1-3-28 0,-6 2-35 1,5-3-31-2,-3 4-25 1,-6-2-33 0,-4 2-34 1,13 2-30-4,-13-2-40 3,8 0-33 1,-8 0-35-2,0 0-281 1,0 0-656 0,0 0 291 0</inkml:trace>
    </iact:actionData>
  </iact:action>
  <iact:action type="add" startTime="53002">
    <iact:property name="dataType"/>
    <iact:actionData xml:id="d30">
      <inkml:trace xmlns:inkml="http://www.w3.org/2003/InkML" xml:id="stk30" contextRef="#ctx0" brushRef="#br0">27772 11686 313 0,'-5'10'306'1,"3"-6"-7"2,2 2-8 1,-6 3-11 0,6-3-7 1,0 1-13-2,1-2-9 1,4 3-13 0,2-2-5 0,-1-5-16 0,4 3-10-2,7 1-13 2,-2-5-10 0,2 7-13 0,4-5-15 1,0-1-19-1,1-1-11-1,-1 0-12 2,0-1-29-2,6-1-33 1,-1-5-49 0,-5 5-62-2,-2-1-60 2,0-2-92 0,7-2-91 1,-8-4-315-2,-2 4-668 1,3 0 296 0</inkml:trace>
    </iact:actionData>
  </iact:action>
  <iact:action type="add" startTime="53682">
    <iact:property name="dataType"/>
    <iact:actionData xml:id="d31">
      <inkml:trace xmlns:inkml="http://www.w3.org/2003/InkML" xml:id="stk31" contextRef="#ctx0" brushRef="#br0">29509 10265 201 0,'0'0'250'4,"0"0"3"0,5-4 0 1,-5 4-1-1,0 0-1 0,0 0 1 0,0 0-5 0,0 0-1 0,0 0-8 0,0 0 7-1,0 0-2-1,0 0-4 2,0 0-11 0,0 0-2 1,0 0-5-2,0 0-9 1,0 0-10 1,0 0-7-2,0 0-6 1,0 0-9 0,0 0-8 0,0 0-9-2,0 0-9 3,0 0-7-2,0 0-10 2,0 0-6-2,0 0-9 1,0 0-10 1,0 0 1-2,0 0-6 1,0 0-6 0,0 0-9-2,0 0-10 2,0 0-4 0,0 0-9 0,0 0-1 1,0 0-7-1,0 0-6-1,0 0-2 1,0 0-3 1,0 0-6-1,0 0 1-3,0 0-5 4,0 0-6-1,0 0 1-1,0 0-5 1,0 0 3 0,-3 18-2 1,3-18-3-1,0 9 1-1,0-5-2 1,0-4-3 0,3 7 6-1,-8 1-6 0,7-2 8 1,1 1-13 0,-3 2 3 1,0-2-3-1,0 1 3-1,0 4-1 1,-3-1-4 0,3-3 1 0,-2 4-3-2,2 0 0 3,0-1 2-1,0 4 7 0,0 4-13 0,0-3 6-1,-5 3-1 2,5 1 5-1,0 5-4 0,-3-6 0 0,3 3-4-1,-2 4 2-1,1-6-1 3,1 2 12-2,-3-2-15 2,-2 6 1-1,2-1-2 0,-1-2 3 0,0 2-1-1,-3-8 2 2,4 9-6-1,-2-4 1 0,-1-1-1-3,2-2-2 4,-2 0 6-1,1-3 1-1,-1 3-4 2,1-2 3-1,0 0 0 0,-3 2-2 0,2-4-2 0,1 3 5 0,2-4 13-3,-4 3-6 3,-1-2-11 1,4-1 0-1,-3 2-2 0,-1-4 0 0,2 2 0 0,-2-3 0 0,4-3 2-1,-2 2 1 2,-2 2-4-4,-2-3 0 4,4-2 2-1,-4 0 5-1,4 3-7 1,-4-5-2 1,-1 4-2-1,-3-6-4 0,-1 7-7 0,2-6-10 0,-1 1 2 0,-7-3-9-3,5 2-8 3,2-3-2 0,-7-1 0 1,5 0 0-2,-4-1-2 2,4-3-5-1,-1 2-7-1,-3 1 2 2,0-4-2-1,4-1-1-3,-2-2-3 4,2 1 3-1,1-2 1-1,-4-1 0 1,5-2 5 1,4 1-1-1,-1-1 1 0,8 1 7-1,-4 4 2 1,-4-2 4 1,9-1 4-3,2 1 1 2,0 0 2-1,2-5 0 2,4 5 6-1,-1-6-1 0,5 4 0 0,-4 1 3-1,7-2 5 2,0 4 1-1,-3-7-1-3,4 7 3 4,0 0-2-1,1-4 1-1,-2 5 2 1,1 4 2 0,2-8 0 0,0 5 1 1,0 0 1-1,2 3 3 0,-4-5 2-1,4 5 1 0,0-1 0 0,-4 0 4 1,4 1-3 0,-7 3-1 1,3 0 0-2,1 3 5 2,-1-2-2-1,-1-1-5 0,-5 3 3 0,5-1 2-3,-5 1-4 3,5-1 0 1,0 2 3-1,-2 0-2-1,-5-3-9 2,6 1-24-1,-4 3-37 0,0 0-47-1,0-3-54 1,0-1-58 0,1 3-43-2,-4 2-43 2,2-3-54 1,1-3-53-1,1 5-59-1,-4-3-265 1,1-1-806 1,-6-1 357-2</inkml:trace>
    </iact:actionData>
  </iact:action>
  <iact:action type="add" startTime="54733">
    <iact:property name="dataType"/>
    <iact:actionData xml:id="d32">
      <inkml:trace xmlns:inkml="http://www.w3.org/2003/InkML" xml:id="stk32" contextRef="#ctx0" brushRef="#br0">28697 11602 175 0,'-9'3'331'4,"9"-3"-13"0,-7 4-5-1,7-4-9 1,0 0-10 0,0 0-14 0,0 0-26 0,-5 4-20 0,5-4-9-1,0 0-11 0,0 0-14 2,0 0 8-2,26 4 1 1,-8-4 8 0,3-3-4 1,4 2 2-1,19-3 1-1,2 0-1 1,1 4-3 1,1-5-5-4,8 7-11 3,0-6-12 1,2 2-5-1,0-1-11-1,-1 0-8 1,4-3-12 0,18 3-15 1,-23 1-7-2,-1-3-5 2,1 3-8-4,-5-1-5 4,2 1-2-1,-8 0-11-1,-2 1-2 1,-12-4-4 1,1 5-4 0,-5-2-5-2,2 0-8 0,-11 2 3 1,2 0 3-1,-5-2-10 0,-1 2 22 1,-1-3-10 1,-5 3 0-1,5 0 14-1,-13 0-12 2,16 0 0-1,-16 0-3 0,11 0-6-1,-11 0-73 1,0 0 0-1,10 0 0 1,-10 0 0-1,0 0 0 1,13 0 0 1,-13 0 0-2,0 0 0 2,0 0 0-2,13 0 0 1,-13 0 0 1,0 0 0-4,0 0 0 3,6-2 0 0,-6 2-178 1,0 0-143-1,0 0-61 0,0 0-60-1,-11-15-69 1,6 11-63 0,5 4-391 1,-16-5-1043-4,10 3 462 4</inkml:trace>
    </iact:actionData>
  </iact:action>
  <iact:action type="add" startTime="55276">
    <iact:property name="dataType"/>
    <iact:actionData xml:id="d33">
      <inkml:trace xmlns:inkml="http://www.w3.org/2003/InkML" xml:id="stk33" contextRef="#ctx0" brushRef="#br0">29090 12364 101 0,'-5'7'319'3,"5"-1"-5"0,0-6 0 1,-4 7-11 1,4-7-12-1,0 0-5-1,3 9-14 1,-3-9-12 1,0 0-6-4,1 5-12 3,-1-5-5 1,0 0-9-2,0 0-2 1,0 0 1 0,0 0-5 1,0 0-8-2,0 0-2 2,0 0-9-2,0 0-2 1,0 0-3-2,0 0-4 3,12-14-3-2,-11 5-16 1,3-2-9 1,2-2-13-1,2-4-11-1,-2 2-15 1,2-4-8 1,2-7-12-2,-2 0-11-1,2 0-6 2,1-12-11 1,-8 11-7-1,4 1-12-1,1 1-5 2,0 2-4-1,-2 4-8 0,0 2-3-1,1 0-3 2,-1-2-4-1,-4 0-2-3,6 7-7 4,-8 2 4-1,5-1-9-1,-4-1 3 2,7 5-3-1,-8 0-3 0,0 6-3 0,5-6-2 0,-5 7 3 0,2-8-3-3,-2 8-1 3,6-4 3 0,-6 4 3 0,8-4-5 0,-8 4 7 0,0 0-1 0,21 8 3 1,-15-5 1-1,2 4 1 0,4-1 0 0,-1 0 4-2,-5 1-1 2,7 5 8 0,-2-5-5 0,-1 6-1-1,3-4 1 2,-2 0 2-2,2 4 1 1,-5-3-2 0,6 1-2 1,-1 0 6-2,2 2-3 0,-2 0 0 0,-1 0-4 2,3-1 3-2,-4 1-8 2,3 0-3-2,-1 0 3 1,2 0 0 0,-1 0-1 1,1 0-4-3,1 1-4 1,-4-2 7 2,3 3-2-1,-2-2 1 0,1 0-3 0,1 0 2 0,-3-1-5-1,3-2-12 1,-2 0 0 1,-2-3 0-3,0 0 0 1,-1 1 0 2,1-4 0-1,-1 1 0-1,1 1 0 1,-1-1 0 1,1-2 0-2,-3 0 0 1,0 0 0 1,1-2 0-2,-1 3 0 0,-1-3 0 1,-7-1 0 0,14 0 0-1,-14 0 0 2,13 0 0-1,-13 0 0-1,15-5 0 2,-9 3 0-1,-1-6 0-1,4-1 0 0,-4-1 0 0,5-4 0 2,-2-2 0-1,0 0 0 0,-2-6 0 0,2-4 0-1,-1 1 0 2,-1-7 0-1,-1 6 0 0,-2-1 0-2,2-1 0 2,-3 2 0 0,2 1 0-1,-2-1 0 1,-2 8 0 0,0-1 0 1,2 4 0-1,-6-2 0 0,4-3-240 0,-4 5-253-3,-3 1-97 3,7-3-555 0,-1 8-1241 1,-1-3 550-2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6-08T15:38:17.91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22211">
    <iact:property name="dataType"/>
    <iact:actionData xml:id="d0">
      <inkml:trace xmlns:inkml="http://www.w3.org/2003/InkML" xml:id="stk0" contextRef="#ctx0" brushRef="#br0">19209 11706 112 0,'0'-7'367'3,"0"7"-10"2,0 0-14-2,0 0-9 1,0 0-8 1,0 0-11-2,0 0 1 0,0 0-27 0,0 0-16 1,0 0-23 0,0 0-23 1,0 0-24-1,0 0-16 0,0 0-12-1,0 0-13 1,0 23 0-1,0-8-4 0,0 2-8 1,0 3-5 1,0 5-7-1,-2 2-6 0,2 9-8-1,-4-4-7 2,4 10-6-1,-5 0-9 0,2-1-12-3,-4 5-4 4,6 2-3-1,-3 4-5-1,1-4-7 2,2 6-6-1,-6-6-3 0,2 2-6 0,5 1-3 0,0-3-6 0,-6 3-5-2,6-7-7 1,-2 1 4 1,2-4-4 1,-1 1-4-1,1-8 0 0,-5 0 0 0,10-5-4-1,-5 1-7 2,0-2 4-1,1-4-5-2,-1-5 0 1,2-2-2 2,4 1-3-1,-6-10 0-1,0-1 1 1,0 5 0 1,0-6-5-2,0-3 3 1,5 2 2 1,-5-5 2-4,0 11 9 4,0-11 5-2,2 3 2 1,-2-3 1 0,0 0-2 0,0 0-4 1,0-22-2-2,0 3-8 1,-7-7 4 1,7-4-3-4,-8 1-7 3,8-16-3 1,-6-1-2-1,-1-5 3 0,1 1-2 0,-2-22-1-1,8 16-1 2,5 1-2-1,-5-18 1 0,1 18-2-3,6 5 2 4,-1-5-1-1,1 6 0-1,2-4 4 1,-2 4 0 1,6 6-4-2,-2-1-1 2,8-1-5-1,7 4 2-1,-5 2 7 0,3 1-6 0,0 0 2 1,6 3-1 1,-3-4-3-1,1 4 3 0,7 2-4 0,-1 1 8-1,-4 0-5 1,5 4 5 0,2 1-3-2,-1 0-3 2,-1 6 4 0,-11-3-6 1,-1 8 5-2,1 3-6 1,-10 2 7 0,5 2 1 1,-9-1-8-1,3 3 8-1,-4 3-4-1,3 0-1 2,-4-2-3 0,0 5-1 0,0-3 3 0,-8 4 3 1,14 4-2-1,-3 0 1-1,-3-1-4 1,0 3 0 0,-1 3 3-1,2-1-8 1,3 1-7-1,-4 4-12 1,3 3-5 0,-3-5-19 0,2 3-27 0,-4 1-32 1,5 2-38-2,0-3-39 1,-4 0-38-2,4-5-38 3,-3 6-41-1,-2-6-54-1,4 4-61 1,-2 0-403 1,-1-6-890-2,-1 0 394 2</inkml:trace>
    </iact:actionData>
  </iact:action>
  <iact:action type="add" startTime="22922">
    <iact:property name="dataType"/>
    <iact:actionData xml:id="d1">
      <inkml:trace xmlns:inkml="http://www.w3.org/2003/InkML" xml:id="stk1" contextRef="#ctx0" brushRef="#br0">18957 12436 90 0,'-8'10'322'4,"2"-1"-2"-2,-4-3-13 2,5-2-15 0,0 3-12 0,1 0-23 0,4-3-16 0,-4 1-6 0,4-5-13 0,4 7-17 1,-4-7-12-4,17 1 9 3,-1 1-13 0,0-2 5 0,12-3 0 0,1-3-1 0,6 1-4 1,10-7-4-2,1 2-5 1,1 2-10 0,-1-8-4-2,2 5-17 2,-1-7-8 0,3 7-11 0,-7-3-15 0,5 5-7 0,0-6-16 0,-8 6-4 0,-8 1-13 0,-3-1-2 0,-5 2-14-2,-3 3-24 3,-1 1-29-1,-4-2-41-1,-5 1-43 1,0 3-53 0,0-4-33 1,-4 5-40-2,2-1-40 2,-9 1-64-2,8-3-53 1,0 0-368-2,-8 3-790 3,5-4 350-2</inkml:trace>
    </iact:actionData>
  </iact:action>
  <iact:action type="add" startTime="23403">
    <iact:property name="dataType"/>
    <iact:actionData xml:id="d2">
      <inkml:trace xmlns:inkml="http://www.w3.org/2003/InkML" xml:id="stk2" contextRef="#ctx0" brushRef="#br0">20523 12332 121 0,'0'0'372'3,"0"0"-20"1,0 0-15-1,14 0-4 0,-14 0-15 1,0 0-16 0,20-6-17 0,-12 3-27 0,0-1-14 0,3 0-17 0,5-3-20 0,0 3-24 0,-2-2-20-2,6 1-13 2,-3-2-24 0,3 5-30 0,-4-5-38 0,-2 4-40 0,1-1-46 0,-3 2-37 0,-5 1-43 0,1-1-44 0,-8 2-38-2,0 0-36 2,0 0-55 0,0 10-236 0,0-10-560 0,-23 18 248 0</inkml:trace>
    </iact:actionData>
  </iact:action>
  <iact:action type="add" startTime="23570">
    <iact:property name="dataType"/>
    <iact:actionData xml:id="d3">
      <inkml:trace xmlns:inkml="http://www.w3.org/2003/InkML" xml:id="stk3" contextRef="#ctx0" brushRef="#br0">20371 12662 220 0,'-7'10'293'3,"2"1"-7"2,4-3-3-2,1-1-9 1,1 0-9-1,3-2-9 2,0 1-5-1,6-2-9 0,-2-4-8-1,8 0-6-1,0-3-7 3,5 0-15-2,13-6-16 2,-5 1-21-1,-1 1-14 0,16-5-22 0,-11 2-52-1,12-6-40 2,-1-2-63-1,-3 2-61-3,3 0-86 3,5-7-100 1,3 4-313-1,-12 2-629 0,2-2 280-1</inkml:trace>
    </iact:actionData>
  </iact:action>
  <iact:action type="add" startTime="24117">
    <iact:property name="dataType"/>
    <iact:actionData xml:id="d4">
      <inkml:trace xmlns:inkml="http://www.w3.org/2003/InkML" xml:id="stk4" contextRef="#ctx0" brushRef="#br0">22050 11927 136 0,'-1'9'328'2,"-4"0"-9"2,2 1-6-1,0-4-7 1,1-1-12 0,0 0-12 0,1 2-8 0,1-7-15 0,-5 6-18 1,5-6-8-3,-2 5-11 1,2-5-8 2,0 0-7-2,0 0-12 1,0 0 1 0,0 0-14 0,0 0-9 0,0-24-6 0,0 11-6 0,2-6-5-2,-2-1-10 2,1-1-12 0,4-9-15 0,-6-13-7 0,1 4-7 0,0-4-12 0,1 2-7 1,-1-3-12-2,0 5-4 1,-1 2-9-2,1 7-4 2,1-1-6 0,1 4-6 1,-2 2-5-1,2 8-1-1,1-2-7 2,0 2 4-1,2 2-5-1,-4 0-2-1,3 5-2 3,-3 3-2-2,1-2-2 1,-1 3-4 0,-1 1 1 0,7-1-2 1,-4 3-1-2,5 0 3 1,2 0 1 0,-10 3 2 1,14 3-4-3,-3-2 1 2,7 2 3-1,-4 5-1 2,1-1 6-2,6 1-5 1,4 4-2 1,-1 0 2-2,2 1 0 2,-3 7 4-1,1-1 0-3,-2-5 2 3,4 5 0 1,-2-1 3-2,3 1-2 2,0-1 1-1,2 1-1 0,7 4-3 0,-12-4 6-1,9 11-5 0,-7-11-3 0,-2 0 3 2,5-1-1-2,5 8-4 2,-9-9 0-1,-4 0-1 0,5 1 2-1,-5-2-1 1,-5-8-5 1,6 7-8-1,-1-4 8-3,0-6 1 3,-7 5 3 1,1-5 1-2,-1 2 9 1,1-4 3 0,-3-2 10 0,-4-1-5 1,5 0 10-1,-3 0-1-1,3-1 9-1,-2-3 19 3,3-11-1-2,-2 0 7 2,1 1-5-1,-1-10 1-1,1-3-6 1,-2-13-4 0,2 0-7 0,-5-3-38-2,0 3-24 2,0-10 0 0,2 4 0 1,-4-1 0-1,-2 2 0-1,4 3 0 1,0 1 0 1,-4 11-41-1,-2 3-75 0,4 8-39-3,-6 4-47 3,7 1-47 1,1 0-51-1,-2-2-36-1,2 8-41 1,0 2-51 1,5 1-58-2,-5 0-432 1,5 0-993 0,0 5 441-1</inkml:trace>
    </iact:actionData>
  </iact:action>
  <iact:action type="add" startTime="24913">
    <iact:property name="dataType"/>
    <iact:actionData xml:id="d5">
      <inkml:trace xmlns:inkml="http://www.w3.org/2003/InkML" xml:id="stk5" contextRef="#ctx0" brushRef="#br0">21850 12664 139 0,'0'0'362'3,"-7"4"-8"1,7-4-15 0,-6 3-24 0,6-3-17 1,0 0-33-1,0 0-20-3,0 0-11 3,0 0-12 0,21-9-4 0,-7 1-5 0,18-1 1 0,12-5-5 0,1 1-1 1,3-5-7-2,26-4-6 1,9-1-6-2,-3 2-9 2,2 1-6 0,-2-5-11 0,7 0-9 0,-1 4-9 0,4-5-12 0,-1 7-11 0,-4-1-7 1,-5 0-11-2,-19 7-5-1,-2 0-6 2,20-4-10 1,-23 6-4-2,-5 0-5 1,-1 2-7 0,-2-1-4 1,-5 1-8-1,-12 2-4 0,-4 0-2 0,-6 4-8-3,-5-1-1 4,-1 1-5-1,-1 2 0-1,-8-2 2 2,1 2 2-1,1-3 1 0,-8 4-6-1,0 0-8 1,13-2-4 0,-13 2-28-2,0 0-31 2,0 0-40 0,0 0-50 0,0 0-59 0,0 0-47 1,0 0-59-2,-34 2-74 2,34-2-59-2,-23-2-413 2,17 8-906-4,6-6 401 4</inkml:trace>
    </iact:actionData>
  </iact:action>
  <iact:action type="add" startTime="25434">
    <iact:property name="dataType"/>
    <iact:actionData xml:id="d6">
      <inkml:trace xmlns:inkml="http://www.w3.org/2003/InkML" xml:id="stk6" contextRef="#ctx0" brushRef="#br0">22682 12913 168 0,'2'-5'397'4,"1"0"-11"0,-3 5-8 0,5-6-12 0,-5 6-16 0,2-3-15-1,-2 3-14 1,0 0-15-1,0 0-11 1,6 10-13 0,-6 2-12 0,0-1-16 0,3 4-15 0,-6 4-19 0,2 2-17 0,-1 3-18-2,-3 6-17 2,2 9-16 0,-7-3-13 1,5 6-12-2,-1-4-8 1,-4 5-13 0,2-5-11 0,2-1-7 1,3 1-6-2,-4-6-9 0,3-3-7 0,2 3-2 1,2 3-4 0,0-5-5 0,2-4-5 0,2 0-3 1,4-2 0-1,-1-3-4-1,1-4-2 2,0 1 4-4,3-4-5 3,3-1-3 1,-1 1 1-1,2-6-2 0,2 2 0-1,-2-6 0 1,6 2 1 1,0-4-4-2,7-4-2 2,1 2 3-3,0-7-6 1,-2 0-2 2,1-3-1-2,-1 1-4 1,-1-1 0 0,-1-2-5 1,3-1 2-1,-3-4-4-1,-1 6-2 1,-1-4-3-2,-6 5 1 2,4-1 3 0,0-4-9 1,-5 6-2-1,-3-1-5 0,2 1-13 0,-1-2-15-1,4 0-17 1,-10 0-25 1,3 3-23-4,-6-3-30 3,7 1-25 1,-5 1-34-2,-1-4-35 2,-2 3-25-2,-4-3-36 1,0 3-38 0,0 0-39 0,0-1-30 0,-2 0-67-1,-4 2-246 1,-1-1-760-1,-3 2 337 1</inkml:trace>
    </iact:actionData>
  </iact:action>
  <iact:action type="add" startTime="25900">
    <iact:property name="dataType"/>
    <iact:actionData xml:id="d7">
      <inkml:trace xmlns:inkml="http://www.w3.org/2003/InkML" xml:id="stk7" contextRef="#ctx0" brushRef="#br0">22354 13319 275 0,'-13'0'372'2,"13"0"-23"3,-12 2-16-2,12-2-24 1,0 0-32 0,0 0-16 0,0 0-5 0,0 0-9 0,0 0 1-1,33-6 6 0,-8-1-6 1,6-1-8 0,1-1-11 1,16-2-11-2,3 1-7 1,10 1-16 0,0-6-5 1,-5 3-6-2,23-5-9-1,-26 6-15 2,1-6-15 0,4 9-14 1,-10-5-13-2,2 5-13 1,-5-3-6 0,-3 3-13 1,-12 1-21-2,-11 0-30 1,1 2-36-2,-4-2-39 2,-2 3-32 0,-1 3-43 1,-2-5-41-2,-6 3-47 1,3-2-58 1,-5-2-63-2,-1 3-85 1,-2 4-330 0,-5-10-802-2,5 10 355 2</inkml:trace>
    </iact:actionData>
  </iact:action>
  <iact:action type="add" startTime="28454">
    <iact:property name="dataType"/>
    <iact:actionData xml:id="d8">
      <inkml:trace xmlns:inkml="http://www.w3.org/2003/InkML" xml:id="stk8" contextRef="#ctx0" brushRef="#br0">6079 14649 283 0,'-7'-2'271'5,"7"2"-6"-4,0 0-8 3,-14 0-9 0,14 0-8 0,0 0-12 0,-14 2-13 0,14-2-12 0,-13-2-12 0,13 2-14 0,-8-1-19 1,8 1-9-2,-13-3-13-1,13 3-10 2,0 0-3 0,-16 0-4 0,16 0-7 1,0 0-1-1,-15-1 10-1,15 1 0 1,-14-2-1 0,1 4-8 0,3-2 0-2,-2 1 3 3,-9 3 1-1,3-1 4-1,-3 1 5 1,0 0 3 0,-6 1-1 0,-2 4 7 0,-1-1 3 0,-17 7-5 1,4-7-3-3,1 6-4 2,2-1-4 0,-6 1-3-1,1-3-2 2,-2 0-12-1,1 4-3 0,-2-3-8-1,4-1-6 1,-1 1 1 0,-4-1-5-2,0-1-6 3,4 2-1-2,-1 0-6 3,-5 0-1-4,2-3-2 2,3 0 0 0,-4 1-2 0,7-6 0 0,-5 1-2 1,4 5-4-1,-4-3-18-3,5-2-1 5,-5-1-4-2,3 4-2-2,2-4-3 2,-1 2 0 2,3 0 0-4,5-4-6 3,6-1 2-2,-5 3-3 1,-7 2 1 0,8-5 3-2,2-1-8 2,-2 3-2 1,4-3 7-1,1 4-15 0,-2-4 6-1,-1-4-3 1,12 3 2 1,-9-1-2-2,8-2 1 0,0 1-3 1,0-4 2 0,0-2-3-1,-1-3-2 1,1 0-5 0,-2-5-3 1,3-2 3 0,2 0-2-3,-1-7-3 2,4-1 1 0,2-2 2-2,4-12-6 2,-2 0 4 0,4-4-3 0,4 2 3 0,6-6 0 1,-3 4 2-2,3-7 0 2,-1-3-6-2,6 7 4 2,-2-3 0-3,1 2 2 2,1 0 0 0,-2 0 9-1,1-2-1 2,1 5-9-2,0-4-1 2,0 8-1-1,0-1-1-1,1 0 2 1,1 4-2-2,1 0-2 2,5 2 0 0,-8-1 1 0,12-1 2 1,-1-1 9-2,0 2-10 2,4 3 2-2,2-3 1 2,1 2-3-1,6-7 1-1,-2 8-1 1,4-1 5-2,3 0 0 3,6 3-4-1,-1 0-3-1,1 4 5 1,1-4 2 1,4 0-1-1,-5 6-1-1,7-1-3 2,-2 1 3 1,-1-3-3-6,4 3 5 3,3 7 2 2,-4 1-2-1,2 3-3-1,2 3 0 2,-3-8 1-2,1 7 0 1,2 2 2 1,-1 4-4-1,-5-3 4 0,4 3 1-1,1 1-4 0,0 0 5 0,3-3-1 1,-5 8-7 1,-1-3 4-1,1 3-2 0,-1-2 0 0,-4 3 3-1,-1 6-2 1,-1-5 2 0,-1 2 0-1,-9 3 0 0,9 3 2 2,-9-1-3-2,6 5 11 1,-7 6-9 0,3 1 1 1,-1-1-3-1,4 9 14 0,-7-1 0-1,-2 4-14 1,4 3 0-1,-2-2-5 1,-5 6 5-1,4 2 11 1,-6 1-11 3,-2 3-1-3,-2-3-2-3,0 4 1 4,-2 2 2 0,2-1 6-2,-5-2-7 0,-2 4-1-1,-3-6-4 3,2 4 7-2,0-2-5 1,0 5-4 1,-5-8 3-2,0 2 3 2,0-2 1-1,-5-8-5 0,-1 8 2 0,4-7 5 0,1 6-6-2,-6-10 5 1,6 13 0 1,-6-4-3 0,6 2 1 1,-7-13 1-2,0 1-4 2,0 0 6-2,4 2-1 2,-8 1-2-1,-3-2-1 0,6 1 2-2,-6-1 0 1,1-1 6 2,-4-2-5-2,-1 4 2 1,-4-4 0 1,1 2 0-1,-2-6-2-1,-2 3 3 2,2 0 0-2,-5-4 0 2,1 0-3-3,-1-1 0 1,-2 3 5 1,-6-1-2 0,9-1 8 1,-5-1-15-2,0-4-7 1,1 3-18 0,1-3-16 1,-2-2-18-1,1 0-24 0,4-6-31 0,-7-1-50 0,5-1-51-1,5 0-56-1,-5-6-60 2,3 0-71 1,3-6-88-2,-4 0-423 1,4-2-992 0,4-6 439 0</inkml:trace>
    </iact:actionData>
  </iact:action>
  <iact:action type="add" startTime="31233">
    <iact:property name="dataType"/>
    <iact:actionData xml:id="d9">
      <inkml:trace xmlns:inkml="http://www.w3.org/2003/InkML" xml:id="stk9" contextRef="#ctx0" brushRef="#br0">26064 11332 214 0,'0'0'275'4,"0"0"3"-1,0 0-5 1,0 0-1 0,0-8-9 0,0 8-8 0,0 0-7 1,0 0-6-4,0 0-8 3,0 0-4 0,0 0-9 0,0 0-8 0,0 0-15 1,0 0-6-1,0 0-8-1,0 0-12 1,0 0-11-1,0 0-12 0,0 0-8 1,0 0-4 0,0 0-5 1,0 23-7-2,0-12 1 1,-3 1-6 0,3 6-7 0,0 5-2 0,0 6-7-2,-1-2-3 2,1 1-7 1,-2 1-3-2,-4 2-10 2,1 9-4-2,3-2-4 1,-4 3-8 1,4-3 1-1,1 4-10 0,-4-13-5-3,3 11-2 4,2-11-6-2,0-3-4 1,-3 3-4 1,3-3 3-1,3 2-6 0,-1-8-1 0,4 3-2-1,-3-4-4 1,4-3 3 1,-2 1 3-4,3-2 0 4,0-2 1-1,-2-3 2 0,7 1-3 0,-2-3 5-1,2-1-3 1,-5-2 1 1,11-2-1-1,4 0-5-3,-2-2 1 3,-5-1 2 1,9-1-2-1,-2-5-8-1,-2 2 1 2,7-4 0-2,0 1-5 2,-1 2-2-1,-9-4 0-1,4-3-2 0,-3 5-7 0,2-2-8 1,2-4-5 0,-7 3-13 1,3 1-13-1,-3-1-19 0,3-3-25-1,-7 7-33 1,-1-5-18 1,2 4-28-4,-4-1-34 3,4-3-12 1,-7 6-26-1,1-2-31-1,1-2-31 1,-6 1-40 0,1 4-35 0,0-4-47 0,-3 1-284 0,0 2-752-1,0 5 334 1</inkml:trace>
    </iact:actionData>
  </iact:action>
  <iact:action type="add" startTime="31767">
    <iact:property name="dataType"/>
    <iact:actionData xml:id="d10">
      <inkml:trace xmlns:inkml="http://www.w3.org/2003/InkML" xml:id="stk10" contextRef="#ctx0" brushRef="#br0">25715 11826 96 0,'0'0'298'2,"-13"0"-9"2,13 0-9-1,0 0-11 1,0 0-19 0,0 0-8 0,0 0-23 0,0 0-18 0,0 0-17 0,0 0-8 0,0 0-6-2,0 0 0 2,0 0-7 0,43-9 1 0,-24 6-5 0,4 1-1 1,4-3-6-2,2 0-3 1,2 0-1 0,4 0-4 0,-5-1-9-2,6 2-12 2,-6-5 7 1,20-7-15-2,-4 11-7 1,-1-6-15 0,-1 4-5 0,-3-1-8 1,-12 1-10-2,5 0-7 2,-7 0-10-4,2 2-12 4,-3 0-26-1,-2-2-31-1,-5 5-36 2,0-4-31-1,1 0-45-1,0 1-37 2,-2 2-56-2,-4-3-49 1,1-3-55-2,-1 0-332 3,1 6-710-2,-1-4 315 1</inkml:trace>
    </iact:actionData>
  </iact:action>
  <iact:action type="add" startTime="32204">
    <iact:property name="dataType"/>
    <iact:actionData xml:id="d11">
      <inkml:trace xmlns:inkml="http://www.w3.org/2003/InkML" xml:id="stk11" contextRef="#ctx0" brushRef="#br0">26929 11696 294 0,'0'0'314'2,"-5"4"-17"2,5-4-18 0,0 0-23 0,0 0-12 0,0 0-3 0,0 0-8 0,0 0-9 0,32-7-17 0,-22 2-18 0,11 3-16-2,-5 0-11 2,2-3-13 0,1 0-13 0,0 4-14 0,2-6-7 0,6 2-17 0,-6-1-9 0,-3 3-9 1,3-2-8-2,-4-1-7-1,1 0-12 2,-4 4-20 0,6-2-30 0,-11 3-23 0,4 1-23 0,-5-2-30 0,-8 2-20 0,16-4-25 0,-16 4-32-2,0 0-30 2,11 4-41 1,-11-4-43-2,0 0-231 1,0 0-536 0,-19 9 239 0</inkml:trace>
    </iact:actionData>
  </iact:action>
  <iact:action type="add" startTime="32448">
    <iact:property name="dataType"/>
    <iact:actionData xml:id="d12">
      <inkml:trace xmlns:inkml="http://www.w3.org/2003/InkML" xml:id="stk12" contextRef="#ctx0" brushRef="#br0">26804 12041 246 0,'-2'6'291'3,"2"-6"-9"1,8 5-8 0,-8-5-5-1,13 2-11 2,-5-2-11-2,10-2-2 2,0 1-23-2,-2-1-11 0,11-5-17 0,5 4-19 1,0-6-15 1,-3 2-22-2,5 0-11 2,-1 0-31-2,-2 2-34 1,-1 0-34 1,-4-2-45-1,1 2-63-1,-1-1-63-1,-5 3-67 2,8-4-303 1,-2 0-555-2,-8 2 245 2</inkml:trace>
    </iact:actionData>
  </iact:action>
  <iact:action type="add" startTime="33271">
    <iact:property name="dataType"/>
    <iact:actionData xml:id="d13">
      <inkml:trace xmlns:inkml="http://www.w3.org/2003/InkML" xml:id="stk13" contextRef="#ctx0" brushRef="#br0">28096 11229 75 0,'6'-1'310'1,"-6"1"0"3,0 0-6 0,0 0-12 0,11-5-6 0,-11 5-6 1,0 0-15-1,7-5-9-1,-7 5-21 1,0 0-11 0,0 0-16 1,0 0-14-4,0 0-10 3,9 9-8 0,-9-9 10 0,2 8 1 0,6 2-2 0,-8 0-5 0,0-1-6 0,0 9-9 0,2 1-11 1,-4-2-10-4,2 9-12 4,0 0-4-2,-5 3-9 1,0 1-16 0,0 3-1 0,4-2-10 0,-7 5-12 1,3 2-4-2,0 0-9 2,-4-1-3-2,1 2-6-1,6-13-8 3,-3 4-6-1,0 0-3 1,2 2-3-2,2-3-7 0,-1 0-2 2,4-3-2-2,-1 0-6 1,2-2 3 1,-1-5-2-4,1-5-1 4,2 5-1-2,1-4 3 1,1-4-1 0,-4 1-2 0,5 0 0 1,5-5 1-1,-5 2-3-1,10-6-1 1,-4 3 0-1,4-5-2 0,2-1-4 2,1 0 2-2,8-1 1 2,0-5 1-1,-2 3-2-1,1-3 0 1,-1 0-5 1,-1 0-1-1,-6 2 2 0,0-9-1-3,-3 6-1 4,4 1 2-1,0-5-5-1,-7 0 1 1,1 1 4 0,-1 0 0 1,-1-4 3-1,-5 3-3-1,0 0 3 1,3-3-4-1,-2 2 0 0,-8-4 0 2,-1 1 1-1,-1 1-4-1,-3-2 1 2,1 2 1-2,-5-1-2 1,3 5 4 1,-9-3 3-2,6 1-4-1,-7 1 0 3,6 0 4-2,-6 4 1 2,1-1-1-2,-4 4-1 2,4 0-2-1,-4 3-5 0,0-1 5 0,1-2-5-1,-2 7-2-1,1-2 4 3,0 2-3-2,4 1 3 1,-2 0-12 0,0 0-13 0,3 0-13 1,0-2-19-2,5 3-25 2,-5 0-33-1,5 1-32 0,2-2-36-2,-2 2-24 2,1-6-35 0,3 3-32-1,4-3-33 1,-17 6-38 0,14-5-41 1,3-1-35-1,-5 5-278-1,5-5-751 1,0 0 332 0</inkml:trace>
    </iact:actionData>
  </iact:action>
  <iact:action type="add" startTime="33983">
    <iact:property name="dataType"/>
    <iact:actionData xml:id="d14">
      <inkml:trace xmlns:inkml="http://www.w3.org/2003/InkML" xml:id="stk14" contextRef="#ctx0" brushRef="#br0">29151 11520 279 0,'0'0'358'3,"0"0"-13"1,0 0-15 0,0 0-9 0,0 0-20 0,0 0-15-2,0 0-19 3,0 0-26-2,-37 2-21 1,25-2-20 0,2 2-17 0,-3 1-17 0,-3 1-17 0,-3-1-20 1,3 2-10-4,-5 1-15 3,6-3-14 0,-5-1-12 0,4 5-12 0,-4 0-21 0,-1-4-6 0,9 4-7 0,-1-4-5 0,2 3-11 0,-2 1 3-2,3-6-12 2,2 6 2 0,0-3-9 0,5 1 6 0,0 1-9 1,-2 0 0-1,3-3 7-1,2-3 1 1,2 11-6 0,3-5 5-2,1 2 0 2,5-3 0 1,-4-2 1-1,6 3 0-1,3 2 4 1,0-3 5 0,-4 2 6 1,8 0 4-1,-6 0-5-1,2-2 19-1,-1 0-1 3,1 5 3-2,-5 0 5 1,2-6 3 1,0 4 5-1,1 3 2 0,-3-4 5-1,-3 4 3 1,2-4 1-2,-1 3 1 3,0 0 5-2,2 2 2 2,-8-1 3-1,5-3-1 0,-2 3 8-1,-1 1-2 1,-2 0 1 0,2-3-1 1,-3 1 4-4,-2 0 4 4,0 1 0-2,0-3 2 2,-2 5 3-1,2-1 5-1,-5 0 1 1,2-2 5 0,-3 2 5 1,-4 3 12-1,1-4-4-3,-1 1-7 4,-3-1-1-2,3 0-8 1,-1-4-11 1,-5 2-4-1,3 1-10 0,-1-2-10 0,1-7-13-1,-3 5-18 0,6-5-37 0,-9 2-28 1,3-3-41 0,-3 2-48 1,3-7-54-2,-3 4-63 1,6-2-55 0,-2-5-66 0,7 1-78 1,0-3-76-4,2 3-375 3,-2 0-961 0,6-3 425 1</inkml:trace>
    </iact:actionData>
  </iact:action>
  <iact:action type="add" startTime="35987">
    <iact:property name="dataType"/>
    <iact:actionData xml:id="d15">
      <inkml:trace xmlns:inkml="http://www.w3.org/2003/InkML" xml:id="stk15" contextRef="#ctx0" brushRef="#br0">20759 15457 126 0,'0'0'321'3,"0"0"-5"2,0 0-9-2,0 0-14 1,0 0-11 0,0 0-13 1,0 0-21-4,0 0-14 3,0 0-18 1,0 0-21-2,0 0-8 1,0 0-8 0,0 0-10 0,0 0-2 1,14 4-2-2,-7-3-9 1,-7-1 3-2,22 2 2 2,-3-2-9 0,-3-2-7 0,12 2-10 0,-6-1-10 1,5-3-2-2,7 1-12 1,-3-1-11 0,2 0-9-2,-1-2-10 2,4-1-6 1,-1 1-11-2,-5 3-3 1,4-1-6 0,1 0-8 1,-6-4-7-1,2 5-19-1,-10-3-23 2,6 5-23-3,-8-2-41 2,-3 3-14-1,0-3-35 1,-4 0-24 1,-3 0-21-2,-2 3-17 1,2-3-28 0,-9 3-26 0,0 0-35 0,10 6-43 1,-10-6-64-4,0 0-199 3,0 0-618 1,-21 16 273-1</inkml:trace>
    </iact:actionData>
  </iact:action>
  <iact:action type="add" startTime="36323">
    <iact:property name="dataType"/>
    <iact:actionData xml:id="d16">
      <inkml:trace xmlns:inkml="http://www.w3.org/2003/InkML" xml:id="stk16" contextRef="#ctx0" brushRef="#br0">20831 15900 291 0,'-2'5'301'4,"2"-5"-12"0,-6 8-11-3,6-8-13 3,0 0-8 0,0 0-13 0,6 7-16 0,-6-7-8 0,13 4-12 0,3-2-10 0,-8-2-1 0,13 0-9 0,-3-2-11 0,4 2-18-2,4-4-12 2,4 4-21 1,-4-1-3-1,3-3-17-1,3 1-12 1,-3-4-32 0,1 3-26 0,-1-1-47 1,0 0-44-2,5 0-55-1,-4-4-68 2,4 4-70 0,-2 0-89 0,0 1-206 0,2-9-587 0,-5 4 259 1</inkml:trace>
    </iact:actionData>
  </iact:action>
  <iact:action type="add" startTime="37492">
    <iact:property name="dataType"/>
    <iact:actionData xml:id="d17">
      <inkml:trace xmlns:inkml="http://www.w3.org/2003/InkML" xml:id="stk17" contextRef="#ctx0" brushRef="#br0">23108 14578 16 0,'3'-3'321'5,"-3"3"-7"-1,1-5-9 0,-1 5-10-1,0 0-9 0,0 0-16 0,0 0-8 1,0 0-9 0,0 0-22 0,8-2-12 0,-8 2-12 0,0 0-18 0,0 0-18 0,0 0-11 0,0 0-2-2,0 0-2 3,4 14-1-1,-4-7-5-1,-4 5-5 1,4 0-10 0,0 3-17 0,-3 4 4 0,0 2-10 0,3 0-10 0,-6 4-13 0,6-2-2-2,-5 3-11 2,-2 0-5 0,3-2-7 1,0-1-5-2,1-3-5 1,0 6-7 0,-2-2-3 1,0-3-3-1,4-4-3 0,-1-1-8-3,1 1 1 3,-3 1-3 1,4-3-3-1,0-5-3-1,0-1-1 1,4-1-4 1,-4 3 0-2,0-4 1 1,3 0 0 0,-2-2 2 1,4 0 1-4,3-2-2 3,-1 0 3 0,4-2 1 0,-11-1 2 1,25-4-6-1,-4 1-2-1,0-3 0 1,6-4 0 1,-4 0-5-1,6-2 6-2,4 0-3 1,6-3 2 1,-10 3-1 1,11-6 2-2,-10 4-2 2,12 1 0-1,1-3 3 0,-14 6 0 0,5-4-4-1,-3 5 1-1,9-10 0 2,-10 11-4 0,-3-3 1 1,-3 1-2-1,4 2 1-1,-6-1-3 2,-4 3-3-2,0 3 0 1,-12-2-1 1,4 2-3-2,1 0-6-1,-3 0-14 3,0 0-12-2,-8 3-27 1,8-2-20 0,-8 2-23 0,6-5-27 1,-6 5-41-2,0-7-41 2,0 7-46-2,0 0-50 0,0 0-50 1,-16-3-65-1,7 0-266 2,9 3-743-2,-24-1 329 2</inkml:trace>
    </iact:actionData>
  </iact:action>
  <iact:action type="add" startTime="37965">
    <iact:property name="dataType"/>
    <iact:actionData xml:id="d18">
      <inkml:trace xmlns:inkml="http://www.w3.org/2003/InkML" xml:id="stk18" contextRef="#ctx0" brushRef="#br0">23456 14759 123 0,'0'12'310'4,"0"-12"-4"-1,0 10 1 1,0-4-5 0,1 0-1 0,-1 1-15 0,5 2-4 0,-5 1-16-2,8 0-1 2,-6 3-12 0,3 0-13 1,1 5-17-2,-4-2-13 1,-1 3-9 1,4 0-25-2,1-2-7 2,-1 1-17-2,-2 4-14 1,6 2-11-2,-3 1-18 2,2 1-9 0,-3-7-5 0,-4-2-12 1,6 2-7-2,-7 1-12 1,8-4-19 0,-3 2-34 1,-4 2-34-2,6-6-35-1,-1-2-39 2,-4-4-40 0,2 3-43 0,-2-1-54 0,3-2-53 0,-2-7-57 0,4 6-300 0,-7-7-696 1,8 0 308-2</inkml:trace>
    </iact:actionData>
  </iact:action>
  <iact:action type="add" startTime="38214">
    <iact:property name="dataType"/>
    <iact:actionData xml:id="d19">
      <inkml:trace xmlns:inkml="http://www.w3.org/2003/InkML" xml:id="stk19" contextRef="#ctx0" brushRef="#br0">24029 14943 225 0,'9'-4'347'3,"-4"1"-16"0,0 1-7 1,-5 2-17 0,9-5-15 0,-9 5-25 1,5-1-33-2,-5 1-23-1,0 0-27 2,8-1-48 0,-8 1-50 0,0 0-61 0,0 0-75 0,0 0-76 0,8-5-83 0,-8 5-222 0,0 0-467 0,0 0 207 0</inkml:trace>
    </iact:actionData>
  </iact:action>
  <iact:action type="add" startTime="38439">
    <iact:property name="dataType"/>
    <iact:actionData xml:id="d20">
      <inkml:trace xmlns:inkml="http://www.w3.org/2003/InkML" xml:id="stk20" contextRef="#ctx0" brushRef="#br0">24731 14477 352 0,'7'-9'364'3,"-4"5"-5"1,2-1-15-2,-2 1-3 2,-3 4-1 1,0-12-16-2,0 9-24 1,0 3-20 1,-8-8-24-2,0 7-19 1,-5-1-15 0,2-2-30 1,-4 1-15-3,-6 6-17 2,1-2-19-1,-8 4-11 1,1 0-13 1,-2 1-12-2,0 4-12 1,0-3-11 0,1 1-9 0,-3 1-9 0,2 1-6-2,2 1-16 2,1 3-6 0,2-2 0 0,5-2-7 0,1-1-5 0,4 3-1 0,-1-5-6 0,4 2-5 0,3-1-7 0,0 1 0-2,3-2-2 2,4 0-1 1,1-2-4-2,1 4 6 1,6-1-3 0,4-1 6 0,0 3-1 0,7-3 3 0,-2 0 2 0,3 0 2-2,5 4 1 2,3-3-2 1,-2 1 2-2,3 1 3 1,1-1 2 1,-5 0 5-2,0 1 6 2,5-2 2-1,-6 1 2 0,-2 2-1-2,-1-3 7 1,8 4-3 2,-11 0 5-1,-1-2 2-1,1-3-3 1,-3 4 2 1,2 1 1-2,-8-3 5 2,5 1 2-2,-2 0 6 1,-3 2 4-2,-1-1 4 3,-4-3 5-1,2 6 4-1,-2-5 3 1,-3 8 6 1,-2-8 3-2,1 6 0 1,-6-3 0 0,2 6 1 0,-3-4-3-1,2 2-5 0,-5 0-1 2,-5 1-11-2,0 2-5 2,1-4-2-2,-6 1-12 1,5-2-2 1,-5 2-11 0,0 2 1-3,7-5-4 0,-7-6-27 2,8-1-33 0,-3 5-38 1,2-3-34-1,-7-2-47 0,7-4-67 0,-1-2-51 0,6 0-67-1,-9-2-76 2,10-4-73-1,-10-5-426-3,7 4-981 3,5 3 434 1</inkml:trace>
    </iact:actionData>
  </iact:action>
  <iact:action type="add" startTime="39239">
    <iact:property name="dataType"/>
    <iact:actionData xml:id="d21">
      <inkml:trace xmlns:inkml="http://www.w3.org/2003/InkML" xml:id="stk21" contextRef="#ctx0" brushRef="#br0">22743 15957 90 0,'0'0'323'3,"-8"2"-4"0,8-2-4 0,0 0-12 1,0 0-21 1,-6 1-22-2,6-1-25 1,0 0-8 0,0 0-5 0,0 0-4 1,0 0-7-2,32-10 2 1,-11 6-5-2,9-3 7 2,14-6 3 0,-1 6 0 0,12-8-8 0,2 2-7 0,22-4-12 0,3 1-7 0,1-1-15 0,9 1-5 0,4-3-10-2,5 4-13 2,2-6-14 0,35-3-14 1,-45 9-4-1,9-3-15-1,-1 4-10 1,37-10-7 1,-46 7-5-1,3-2-10 0,-7 8-6-3,-2-6-8 5,3 3-1-4,-9 2-5 3,-2 0-2-2,-21 4-9 1,-1-3 0 1,2 4-5-2,-4-1-3 1,-4 2 3 0,-18 1 1 1,2 3-2-4,-10-4 0 3,-3 6 2 1,-2-2 9-1,-6-2 13-1,-4 3 26 1,-2-1 3 0,-7 2 22 0,13-2 0 1,-13 2-2-2,0 0-12-1,0 0-8 2,1-5-7 1,-1 5-10-2,0 0-8 1,0 0-23 1,0 0-25-1,-29 5-37 0,29-5-40-1,-13 0-48 1,13 0-53-1,-14-2-57 0,6 1-55 1,8 1-48 0,-14-5-69 1,7 3-73-1,-4 2-443-1,8-7-993 1,-5 6 439 0</inkml:trace>
    </iact:actionData>
  </iact:action>
  <iact:action type="add" startTime="40699">
    <iact:property name="dataType"/>
    <iact:actionData xml:id="d22">
      <inkml:trace xmlns:inkml="http://www.w3.org/2003/InkML" xml:id="stk22" contextRef="#ctx0" brushRef="#br0">24155 16029 226 0,'2'-5'316'4,"-2"5"-17"0,0 0-1-1,0 0-5 1,0 0-6 0,5-2-6-2,-5 2-14 2,0 0-11 0,0 0-12 0,0 0-15 0,0 0-13 0,0 0-13 0,0 0-12 1,0 0-16-1,0 0-4-1,0 0-9-1,-5 16-9 2,3-7-5 0,-1-1-10 0,0 2-13 0,1 6-3 0,-4 0-6 0,3 5-7 0,-9 5-3 0,6 1-7 0,-5-5-8 0,1 4-4-2,2 5-5 3,-5 6-6-2,5-10-7 2,-3-1-3-1,1 4-1-1,6-8-8 1,-6 8-4 0,4 0 0 1,-2-5-6-2,4 2-3-1,-1-1-4 2,4 2-2 0,1-10-4 1,0 9 1-2,0-12 0 2,0 7-2-2,3-7-2 2,0 4-2-1,4-4 1-1,1 3-3 1,3-3-2-2,-5-1 0 2,7-1 0 0,2-2-4 1,-1 0-1-1,4-3 1 0,-1 0-3-1,4-1-1 1,2-3-1 1,-2-1 3-1,6 3-4-3,-5-5 0 3,6-1 1 1,-4 0-2-2,-5-2-1 1,8-3-1 0,-4 2-3 1,1-4 2-2,3 0-2 2,-5-5 1-2,2 0-1 0,-6 0 2 0,3-3-4 1,1-3 1 0,-1-1-1 1,-1 0-1-1,-4-3 1-1,-2 1 1 1,0 5 0 1,-2 1 0-1,-7-3 3-1,-1 5 7 0,3-3 7 0,-4-3 9 1,-3 4 1 0,-5-4 3 0,0 5 4 0,-1 0 4 0,-4 2 2 1,-3 1 1-2,-1 1 3 1,0 3 4-1,-6 1-5 0,-1-1 0 1,5 3-4 1,-8 4-11-1,0 0 2 0,8-2-2 0,-5 5 4-1,1 0-14 1,2 3-5 1,3 1 0-1,-2-4-7-3,2 1-6 3,1 2-8 0,4 0-23 0,2-4-25 0,-3 3-27 1,5-2-33-2,-1 1-42 2,-1-2-45-1,8-2-48 0,-8 1-48-2,8 5-44 2,0-6-52-1,0 0-52 1,0 0-60 0,0 0-303 1,0 0-870-1,0 0 385-1</inkml:trace>
    </iact:actionData>
  </iact:action>
  <iact:action type="add" startTime="41799">
    <iact:property name="dataType"/>
    <iact:actionData xml:id="d23">
      <inkml:trace xmlns:inkml="http://www.w3.org/2003/InkML" xml:id="stk23" contextRef="#ctx0" brushRef="#br0">25967 15333 307 0,'0'0'332'4,"0"0"-18"0,0 0-14-1,0 0-12 2,0 0-11-2,22-11-14-1,-14 10-17 2,5-5-17 0,3 2-12 0,-2-3-23 1,10-1-20-2,-4 0-13 1,7 0-13 0,2 2-20 0,-2-1-27 0,2 0-30-2,-13 1-27 2,5 3-37 0,0-3-38 0,-8 2-41 0,-1 3-45 0,-2-3-42 0,1 3-31 0,-3 1-36 1,-8 0-46-2,0 0-184-1,0 0-494 2,0 0 219 0</inkml:trace>
    </iact:actionData>
  </iact:action>
  <iact:action type="add" startTime="41981">
    <iact:property name="dataType"/>
    <iact:actionData xml:id="d24">
      <inkml:trace xmlns:inkml="http://www.w3.org/2003/InkML" xml:id="stk24" contextRef="#ctx0" brushRef="#br0">25915 15623 118 0,'-3'11'314'1,"0"-3"-12"1,3 3-14 2,3-6-14 1,-3 1-2-2,5-2-10 2,1 5-8-2,2-7-14 1,5-1-21 0,2-1 0 0,5 0-28-1,1 0-13 1,5-3-18-1,3-6-30 3,3 5-39-4,-3-2-44 3,16-1-65-1,-16 1-79-1,-2-4-100 2,2 3-125-2,6-2-166 1,-6-1-528-2,1 1 234 2</inkml:trace>
    </iact:actionData>
  </iact:action>
  <iact:action type="add" startTime="42699">
    <iact:property name="dataType"/>
    <iact:actionData xml:id="d25">
      <inkml:trace xmlns:inkml="http://www.w3.org/2003/InkML" xml:id="stk25" contextRef="#ctx0" brushRef="#br0">27122 15653 4 0,'0'0'317'4,"-15"1"-1"-3,15-1-5 3,-11-3-10 0,11 3-15 0,-16-3-13 0,10-3-6 0,6 6-20 0,-15-7-10 1,9 2-17-2,-1-3-12 1,4-1-10-2,-2 0-12 3,2-3-17-2,-2-2-9 1,4-1-11 0,-3-3-3 0,4-1-5 0,4-6-17 0,-3-4 0 0,6 4-9 0,-1-1-5-1,2 3-9 0,2-6-2 1,3 7-3 0,1-3-2 1,0 3-4-2,4 2-5 1,0-1-8 0,1-2-1 0,5 6-6 0,-3-4 0 0,0 4-5-2,1 1 0 2,-1-1-3 0,5 3-1 1,-2 2 1-2,5 2 0 1,-2 2-5 1,-3-2 0-1,8 4-1-1,-14 0-1 1,11 3 0-2,-8 2-7 2,6-2 2 0,-6 3-2 0,0 0 3 0,1 3-6 1,-3-2 2-2,1 2-5 1,-1 3 1 1,2-3-3-1,-2 6-1-3,-8-2-6 4,4 1-2-2,-3 0 3 2,0 3 6-2,-3 3-1 1,4-2-5 1,-3 2 3-1,1 3-3-1,-5-5-1 1,2 4-4-2,-1-2-2 3,-1 4 1-2,2 5-1 1,-5-5 3 0,1-3-2 1,-1 6 4-1,-3-2 1-1,0 1-5 1,0 6 0 1,0-10-1-4,-7 10 1 3,7-7 1 1,-4 0 2-2,-6 0 7 1,4 0-5 0,2-3 4 0,-4 3 0 1,2-2-2-2,-2-3 0 2,-2-1-2-4,1-2-7 3,-1 6 8 1,-1-5-5-2,0 0 3 1,-5 4 6 1,-1-1-15-1,3-4 4-1,-7-2-6 1,0 7-3 0,5-5 0 1,-3 0 10-3,3-4-9 2,-3 2 1-1,3-2-6 1,-5 2 2 0,0-3-4 0,0-2 5 0,0 3-6 1,-1-1 6-1,-1-1-7 0,2-4 8-2,-1 2-5 2,1-2 3-1,0-1-14 1,-1 2-11 1,1-2-8-1,0-2-8 0,0 1-21-1,0-3-21 1,5-1-1 0,-3-1-25-1,3 3-35 0,0-1-41 1,2-3-52 1,2-5-56-1,-2 2-40-1,4-2-36 1,2 0-54 1,-1-2-55-1,7-2-63 0,2 3-282-1,2-4-874-1,-2-1 387 3</inkml:trace>
    </iact:actionData>
  </iact:action>
  <iact:action type="add" startTime="43469">
    <iact:property name="dataType"/>
    <iact:actionData xml:id="d26">
      <inkml:trace xmlns:inkml="http://www.w3.org/2003/InkML" xml:id="stk26" contextRef="#ctx0" brushRef="#br0">28258 15518 219 0,'14'2'453'3,"-14"-2"-19"2,8 0 1-2,-8 0-3 1,0 0-1 0,0 0-12 0,0 0-14 1,0 0-21-2,0 0-30 1,0 0-24-2,15 0-31 2,-15 0-32 0,0 0-29 0,0 0-20 0,0 0-23 0,0 0-35 0,0 0-31 0,0 0-50 0,0 0-62 0,0 0-81-2,0 0-80 3,0 0-91-2,0 0-113 1,6-7-127 0,-6 0-297 0,0-4-837 0,0 4 370 0</inkml:trace>
    </iact:actionData>
  </iact:action>
  <iact:action type="add" startTime="43968">
    <iact:property name="dataType"/>
    <iact:actionData xml:id="d27">
      <inkml:trace xmlns:inkml="http://www.w3.org/2003/InkML" xml:id="stk27" contextRef="#ctx0" brushRef="#br0">28498 15066 139 0,'0'0'381'1,"0"0"-17"2,0 0-14 1,0 0-20 0,0 0-19 0,-5-6-20 0,5 6-24 1,0 0-32-2,0 0-3 1,0 0-12 0,20-4-8-2,-11 0-10 2,7 0-2 0,12-3-12 0,1 0-11 1,3 3-11-2,-3 0-11 1,15-4-5 0,0 0-9 0,-1 0-12 0,7 1-6-1,0 1-8 0,-2-1-11 1,0 1-10 0,-2-1-6 0,2-2-5 0,-3 7-9 0,-3-6-4 0,-7 5-7 0,-4-5-3 0,-1 5-4-2,2-1-5 3,-11 1-2-2,0 2-3 1,-2 0 1 1,1-2 1-2,-6 1 2 2,-1 0-4-2,0-1 9 1,-5 1 6 0,0 2-3-2,-8 0 2 2,13 0 5 1,-13 0-3-2,0 0 1 1,12-2-1 1,-12 2-2-2,0 0-3 1,0 0-5 1,12 2-1-1,-12-2 0-1,3 5 6-1,-3-5 1 2,3 8 3 0,-3-2 0 0,3-1-3 1,-3 7-4-2,0-1 4 2,-3 1-3-1,0 2-2 0,0 5-6 0,0 0-4-3,-10 7 0 3,0 0-5 0,5 0 4 0,-2 4-8 1,-9 3-7-2,6-5-2 1,-1 10-1 1,-4-2-3-1,2 1-3 0,3-10-3-2,0-1 3 2,0-2-4 0,5 1 2 0,0-8-7-1,2 1 0 1,-2 1-2 0,2-3 0 1,-1-2-4-2,6-2-1 1,-4-2 4 1,3 1 5-4,-3 0 6 3,5-3-14 1,0 0 0-1,0 3-3-1,-3-4 1 1,3 0 1 0,-5-2-4 0,5 3 1 1,0-8-3-2,0 10 3-1,5-4-3 3,-5-1-9-2,0-5-3 2,3 8-17-2,-3-8-13 1,0 9-13 0,0-9-20 1,0 4-22-2,0-4-26 1,0 0-29 0,0 0-22-2,0 9-33 3,0-9-26-2,0 0-16 1,0 0-15 0,0 7-24 0,0-7-39 0,0 0-39 0,0 0-45 0,0 0-44 1,0 0-246-2,-21-14-764-1,21 14 338 3</inkml:trace>
    </iact:actionData>
  </iact:action>
  <iact:action type="add" startTime="44537">
    <iact:property name="dataType"/>
    <iact:actionData xml:id="d28">
      <inkml:trace xmlns:inkml="http://www.w3.org/2003/InkML" xml:id="stk28" contextRef="#ctx0" brushRef="#br0">28941 15425 254 0,'0'0'345'3,"0"0"-17"2,0 0-13-2,0 0-12 1,0 0 5 0,0 0-1 0,0 0 2 0,31-1-8 0,-12-3-5 0,-3 0-9 0,6 2-24-1,-1-4-16 1,8 5-11-1,3-5-22 1,-3 3-17 1,3-2-16-2,-3-2-21 1,5 3-14 0,-5-3-13 0,-1 3-17 0,3-4-8 0,-4 1-18-2,0 5-24 2,-2-5-32 0,-6 4-34 0,-3-3-38 0,1-1-32 0,1 2-35 1,-3 1-29-2,-3-4-33 1,0 5-26 1,-1-2-37-4,-3-1-41 4,5 1-39-2,-5 2-42 1,-2-4-261 0,1 0-663 1,1 2 294-1</inkml:trace>
    </iact:actionData>
  </iact:action>
  <iact:action type="add" startTime="44848">
    <iact:property name="dataType"/>
    <iact:actionData xml:id="d29">
      <inkml:trace xmlns:inkml="http://www.w3.org/2003/InkML" xml:id="stk29" contextRef="#ctx0" brushRef="#br0">30199 14967 306 0,'0'0'410'4,"11"-5"3"-2,-8 3-3 3,-3 2-9-2,2-6-10 1,-2 6-15 0,0 0-20 0,-14-6-22-2,6 5-26 2,-1-3-19 0,-3 0-21 0,4 4-34 0,-10 0-19 1,5 0-22-2,-8 4-20 1,2 0-17 0,1-1-17 1,-7 3-13-2,-1 0-12-1,-1 2-13 2,-1-1-12 0,1 4-7 0,0-3-8 0,-4 7-15 0,4-4-12 0,0 4-10 1,4 0-7-2,-2-1-4 1,4-1-7-2,3-3-1 3,2 5-3-2,2-7-2 1,6 0-3 0,0-5-5 0,1 5-2 0,1-5-4 0,-1 3-5 0,7-6 0 0,-6 8 1-1,6-8 1 0,6 11 1 2,-2-8 7-2,1 0-4 3,1 0 0-4,7 3 3 2,-4 1 0 0,9-4 2 0,-4 0 1 0,1-2-3 0,1 4 1-1,3-5 3 0,0 2 5 2,-1 5 6-1,1-6-4 0,-1 5 5 0,-2-1 4 1,3 2-1-3,-3-2 3 2,4 1 0 1,-11 3 0-4,12-2 0 3,-6-1 2 0,4 1-2 1,-5-1 0-1,2 4 2-1,-3-1-3 2,0-2-3-1,1 5-2-1,1-3-3 2,-4-2 1-2,-6 3-2-1,8-1-2 2,-5-2 3 0,5 2-5 1,-5 2 2-2,-2-5 1 2,4 3 2-1,-2 4-3-1,0-1 2 2,-8-1 3-1,4-4 0-3,-2 1-1 3,-2 6 2 1,3-7 2-2,4 7-1 1,-4-2 2 0,2-1 1 0,-2-1-3 1,-3-2-1-2,3 3 5 1,0-3 6 0,-3 4 8-2,0 0 3 2,-3-1 9 0,0-3 3 0,3 1 10 1,-3 2 5-1,0-2 6-1,1 0 7 1,-4 0 4 0,-3-1 2 1,5 0-1-4,-4-1 4 4,0 0-5-2,-2-1-3 2,-1 0-8-1,-5 1-7-1,1 1-36 1,1-4-31 0,-5-4 0 1,3 4 0-2,0-3 0 0,-5 1 0 1,3-5 0 0,2 0 0-1,-5 2 0 1,0-5 0 0,7 0-57 1,-7 0-113-1,5 3-53-1,-5-7-72 1,7-1-62 0,-1 2-70-2,2-1-87 3,5 0-511-2,-1-1-1111 2,2-4 492-2</inkml:trace>
    </iact:actionData>
  </iact:action>
  <iact:action type="add" startTime="45813">
    <iact:property name="dataType"/>
    <iact:actionData xml:id="d30">
      <inkml:trace xmlns:inkml="http://www.w3.org/2003/InkML" xml:id="stk30" contextRef="#ctx0" brushRef="#br0">30613 14963 194 0,'3'-3'338'3,"-3"3"-4"1,3-4-9 0,-3 4-7-1,0 0-6 0,7-6-10 1,-7 6-10 0,0 0-28 0,0 0-12 0,0 0-2 0,1-3-10 0,-1 3-9 0,0 0-2 0,0 0-3 0,0 0-12-2,15 13-4 2,-15-4-1 1,5-2-5-2,-5 5-7 1,3 1-12 0,2 4-12 0,-4-2-9 1,-1 0-10-2,0 4-8 1,0 5-12-2,0 0-10 3,0 4-19-2,0 3-10 1,7 0-12 0,-7-1-1 1,0 8-9-2,0-11-10 1,0 13-10 1,0-11-9-1,-7 0 1-2,7 0 0 2,0 1-5-1,0 0-9 2,7-4-11-1,-14 0-14-1,14-1-24 1,-7-7-17 1,0-1-22-1,0 2-29 0,0-3-31-3,0-2-22 4,0-4-38-1,4-3-26-1,-2 3-22 1,3-2-17 1,-8-4-24-1,6 2-21 0,-3-6-23-1,0 6-20 1,0-6-17-2,0 0-15 2,0 0-273 0,0 0-687 0,0 0 305 0</inkml:trace>
    </iact:actionData>
  </iact:action>
  <iact:action type="add" startTime="46095">
    <iact:property name="dataType"/>
    <iact:actionData xml:id="d31">
      <inkml:trace xmlns:inkml="http://www.w3.org/2003/InkML" xml:id="stk31" contextRef="#ctx0" brushRef="#br0">30647 15525 188 0,'1'-7'262'4,"1"0"6"-1,1 3 2 1,-3 4 3-2,3-8 11 2,4 1 2 1,-3 3-7-2,3-1 4 1,1 0-6 0,0 3-4 0,1-2-3 0,1-4-10 0,1-2-13 0,4 8-19-2,2-7-23 2,3 4-17 0,-6-2-18 0,5 1-21 0,1 1-17 0,-3-1-8 0,1-1-26 0,0-1-24 0,-4 2-30 0,0-4-43-2,1 6-36 2,-1-2-35 1,1 0-32-2,2-7-33 2,-7 3-26-2,4-1-35 1,-1 4-27 1,-5-5-24-1,4 2-15-1,-4-7-20 1,0 3-15-1,-2 1-224 0,0 0-564 1,-2-1 250 0</inkml:trace>
    </iact:actionData>
  </iact:action>
  <iact:action type="add" startTime="46274">
    <iact:property name="dataType"/>
    <iact:actionData xml:id="d32">
      <inkml:trace xmlns:inkml="http://www.w3.org/2003/InkML" xml:id="stk32" contextRef="#ctx0" brushRef="#br0">31089 15097 39 0,'2'-8'124'5,"0"1"28"-3,1 3 27 1,0-5 11 1,-3 3 14 1,0 6 5-1,5-7 10-1,-5 7 5 1,1-8 1 0,-1 8 4-1,0 0 0 0,2-7 0 1,-2 7 2 0,0 0-11 0,0 0 4 0,0 0 8 0,0 0 6 0,0 0 2 1,0 0 5-2,11 14 3 1,-9-9-6-2,-2 7-8 2,1-2 0 0,3 2-20 0,0 6-2 0,-4 1-9 0,0 0-17 1,2 7-18-1,-2 3-16-1,-2-1-7 1,2 0-15-2,0 4-15 2,0-3-10 1,0 9-12-2,0-6-8 2,0-3-12-1,0 0-10-1,0-3-3 1,0-1-9 1,0 2-6-1,2-1-21-2,0-7-16 1,1-1-26 2,0-3-33-2,-1 2-38 1,-2-6-43 0,1-4-51 1,2 5-49-1,4-7-35-1,-2-2-32 1,-2 1-52 0,-3-4-54-2,18-1-44 2,-18 1-334 0,14-8-848 1,-8 3 375-2</inkml:trace>
    </iact:actionData>
  </iact:action>
  <iact:action type="add" startTime="46717">
    <iact:property name="dataType"/>
    <iact:actionData xml:id="d33">
      <inkml:trace xmlns:inkml="http://www.w3.org/2003/InkML" xml:id="stk33" contextRef="#ctx0" brushRef="#br0">31468 15360 197 0,'0'-4'375'3,"5"-4"-27"1,-4 4-13 1,3-2-10-4,5-1-2 3,2-5-7 0,4 4-16 1,6 1-7-2,-5-4-19 1,0 3-15 0,3 0-17 0,2-2-21 0,1 4-19 0,4-3-16-1,-5 5-18 0,-2-3-10 1,-3 1-17 0,0 4-12 0,0-2-10 0,-3 3-13 0,0-1-6 0,-5 2-6 0,-8 0-1 0,14 7-3-2,-7 0-2 2,-2 1-3 0,-5 5-2 0,-4 3-4 0,4 0-7 1,-6 3-3-2,1 0-8 1,-4 4-6 0,4 3-10 1,-8 1-1-4,0-1-2 3,-3 3-5 0,2-3-5 0,-1 0 1 1,1-1-6-2,1-1-1 1,5-5-2 1,1 0-2-1,1 2-2-1,-2-6-1-1,2 2-3 3,-1-4 0-2,6 4-1 1,-3-3 3 1,4-3 3-2,0-2-2 1,0 0 3 1,4 1 0-2,-3-1 1 1,6-2 0-1,-1 3 1 0,2-4 0 1,-2-2 2 0,3 2 0 1,-1-1 2-2,9 2 0 1,-6-3-4 0,1 0-1 0,-1 0-2 0,2-2 0-1,3 3-4 1,1-4-3-1,-2 2 2 1,2-3-6 0,1 4 1 1,-2-7 2-2,0 6-2 2,2 0-4-2,-8-6-14 1,4 3-9 1,-1 0-13-4,-4-3-24 3,4 3-16 1,-13 0-20-2,15-1-22 2,-7-2-20-2,3 3-22 1,-3-1-18 0,-8 1-20 0,16-5-17 1,-11 3-20-4,1-2-24 4,-6 4-35-2,3-12-27 2,2 9-39-2,-5-5-38 2,0 8-250-1,-8-13-694 0,2 4 307 0</inkml:trace>
    </iact:actionData>
  </iact:action>
  <iact:action type="add" startTime="47193">
    <iact:property name="dataType"/>
    <iact:actionData xml:id="d34">
      <inkml:trace xmlns:inkml="http://www.w3.org/2003/InkML" xml:id="stk34" contextRef="#ctx0" brushRef="#br0">31490 15577 116 0,'0'0'337'3,"0"0"-19"1,0 0-16 0,0 0-3 1,0 0-5-3,0 0-4 1,0 0-5 1,0 0-14 1,41-4-10-2,-22 4-5 1,-6 0-19 0,7-2-15 0,9-3-7 0,-3 5-16 0,-2-1-14-2,8 0-15 2,0 1-16 0,-1-1-15 0,-1-3-13 0,-2-1-10 0,-1 5-16 0,-6-3-21 0,6-2-33 0,-5 3-37 0,-2-2-38-1,0 0-37 0,-2-4-39 1,3 7-42 0,-7-1-43 0,-1-2-54 0,-3 1-54 0,1-1-70 0,-1 1-229 0,-5-1-646 0,-1 1 285-1</inkml:trace>
    </iact:actionData>
  </iact:action>
  <iact:action type="add" startTime="47843">
    <iact:property name="dataType"/>
    <iact:actionData xml:id="d35">
      <inkml:trace xmlns:inkml="http://www.w3.org/2003/InkML" xml:id="stk35" contextRef="#ctx0" brushRef="#br0">27581 16801 68 0,'-34'7'240'3,"3"2"-1"0,11-2-1 0,-6 0-4 1,5-4-5 0,3 2-1 0,2-3-7 0,0 0-7 0,5 3-8 0,3-2-6 0,0-1-17 0,2 0-19-1,6-2-16 1,-8 5-10-1,8-5-9 1,0 0-10 0,0 0-11 0,0 0-8 0,22 5 2 0,-6-3-18 0,5-4 6 0,11-1-3 0,3-1 4-2,12-6 3 2,3 1 4 1,11 2 4-1,-4-5 5-1,28-3-3 1,0-2-3 1,4 1-3-2,5-1-5 2,6-2-6-2,-2 9-5-1,1-3-4 3,-4-4-13-2,4 2 3 2,44-6-3-1,-42 10-1 0,2 2-2 0,40-14-3-1,-47 9 0 2,10 3-6-1,35-8-4-1,-48 7-1 0,10 2-4 0,-7 1-3 2,-1-1-2-2,-9 0-3 3,7 3-5-4,2-6 0 3,-4 4 3-1,-6 3-3 0,-6 1 2-1,4-2 3-1,-25 3-4 3,2 0 7-2,-3 1-4 2,-1-2 2-1,1 2-3 0,-3-1-1 0,-4 0 3-1,-4 0 2 1,-14 4-1 0,1 0 2-2,-5-3 1 2,0 3-1 1,-4-3 0-1,-5 2-2 0,0 1 4-1,-3-4-1 2,-4 1-1-2,-3 2 3 1,-2 0 6 0,-7 1 1-2,12 0 3 3,-7-5 4-2,-5 5 2 1,0 0 6 0,11-1 3 1,-11 1 4-1,0 0-4 0,0 0-2-1,0 0-6 2,10 0-8-3,-10 0 0 1,0 0-7 1,0 0-4 0,0 0-3 1,0 0 11-2,0 0-19 1,0 0 1 0,0 0-5 1,0 0 0-1,0 0 1-1,0 0-5-1,10-3 1 2,-10 3 1 0,0 0-5 0,0 0-1 0,0 0-3 0,0 0 0 1,0 0 8-2,0 0-10 1,0 0-2 0,0 0-10-1,0 0 1 0,0 0-20 1,0 0-21 0,0 0-24 1,0 0-26-2,0 0-32 1,0 0-43 0,0 0-47 0,-28-3-53 0,28 3-44-2,-12-5-49 2,4 1-73 1,8 4-90-1,-13-10-341-1,6 5-934 1,-4 3 414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6/8/2020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6/8/2020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6/8/2020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 marL="548640">
              <a:defRPr sz="2800"/>
            </a:lvl2pPr>
            <a:lvl3pPr marL="777240">
              <a:defRPr sz="2400"/>
            </a:lvl3pPr>
            <a:lvl4pPr marL="1005840">
              <a:defRPr sz="2000"/>
            </a:lvl4pPr>
            <a:lvl5pPr marL="1234440">
              <a:defRPr sz="2800"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6/8/2020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6/8/2020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6/8/2020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6/8/2020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6/8/2020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6/8/2020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6/8/2020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6/8/2020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png"/><Relationship Id="rId5" Type="http://schemas.microsoft.com/office/2011/relationships/inkAction" Target="../ink/inkAction5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image" Target="../media/image17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microsoft.com/office/2011/relationships/inkAction" Target="../ink/inkAction6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20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openxmlformats.org/officeDocument/2006/relationships/image" Target="../media/image21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microsoft.com/office/2011/relationships/inkAction" Target="../ink/inkAction7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5" Type="http://schemas.microsoft.com/office/2011/relationships/inkAction" Target="../ink/inkAction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image" Target="../media/image23.png"/><Relationship Id="rId5" Type="http://schemas.microsoft.com/office/2011/relationships/inkAction" Target="../ink/inkAction9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5" Type="http://schemas.microsoft.com/office/2011/relationships/inkAction" Target="../ink/inkAction10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microsoft.com/office/2011/relationships/inkAction" Target="../ink/inkAction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microsoft.com/office/2011/relationships/inkAction" Target="../ink/inkAction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8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11/relationships/inkAction" Target="../ink/inkAction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microsoft.com/office/2011/relationships/inkAction" Target="../ink/inkAction4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National 4/5 Waves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Wave Equations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01">
        <p:fade/>
      </p:transition>
    </mc:Choice>
    <mc:Fallback>
      <p:transition spd="med" advTm="51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– d = </a:t>
            </a:r>
            <a:r>
              <a:rPr lang="en-US" dirty="0" err="1"/>
              <a:t>vt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5819" y="1844824"/>
                <a:ext cx="11233249" cy="4752528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Sometimes it will be distance we need to calculate instead of speed.  In this case we will need to </a:t>
                </a:r>
                <a:r>
                  <a:rPr lang="en-GB" b="1" dirty="0"/>
                  <a:t>rearrange</a:t>
                </a:r>
                <a:r>
                  <a:rPr lang="en-GB" dirty="0"/>
                  <a:t> the v=d/t equation as shown: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𝑣𝑡</m:t>
                      </m:r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/>
                  <a:t>This equation </a:t>
                </a:r>
                <a:r>
                  <a:rPr lang="en-GB" b="1" u="sng" dirty="0"/>
                  <a:t>is not</a:t>
                </a:r>
                <a:r>
                  <a:rPr lang="en-GB" dirty="0"/>
                  <a:t> shown on the relationships sheet, but is very useful to remember.</a:t>
                </a:r>
              </a:p>
              <a:p>
                <a:r>
                  <a:rPr lang="en-GB" dirty="0"/>
                  <a:t>Often when we are using this equation we will be asked to use information from the </a:t>
                </a:r>
                <a:r>
                  <a:rPr lang="en-GB" b="1" u="sng" dirty="0"/>
                  <a:t>data sheet</a:t>
                </a:r>
                <a:r>
                  <a:rPr lang="en-GB" dirty="0"/>
                  <a:t> at the front of the paper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5819" y="1844824"/>
                <a:ext cx="11233249" cy="4752528"/>
              </a:xfrm>
              <a:blipFill>
                <a:blip r:embed="rId5"/>
                <a:stretch>
                  <a:fillRect l="-1249" t="-2696" r="-869" b="-38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5374331" y="2852936"/>
            <a:ext cx="2016224" cy="1152128"/>
          </a:xfrm>
          <a:prstGeom prst="ellipse">
            <a:avLst/>
          </a:prstGeom>
          <a:noFill/>
          <a:ln w="381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598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729">
        <p:fade/>
      </p:transition>
    </mc:Choice>
    <mc:Fallback>
      <p:transition spd="med" advTm="297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Data 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9144000" cy="4764360"/>
          </a:xfrm>
        </p:spPr>
        <p:txBody>
          <a:bodyPr>
            <a:normAutofit/>
          </a:bodyPr>
          <a:lstStyle/>
          <a:p>
            <a:r>
              <a:rPr lang="en-GB" dirty="0"/>
              <a:t>In </a:t>
            </a:r>
            <a:r>
              <a:rPr lang="en-GB" b="1" u="sng" dirty="0"/>
              <a:t>all</a:t>
            </a:r>
            <a:r>
              <a:rPr lang="en-GB" dirty="0"/>
              <a:t> Physics assessments (including an SQA exam) you will be provided with a </a:t>
            </a:r>
            <a:r>
              <a:rPr lang="en-GB" b="1" u="sng" dirty="0"/>
              <a:t>data sheet</a:t>
            </a:r>
            <a:r>
              <a:rPr lang="en-GB" dirty="0"/>
              <a:t> on the inside cover of the paper.</a:t>
            </a:r>
          </a:p>
          <a:p>
            <a:r>
              <a:rPr lang="en-GB" dirty="0"/>
              <a:t>This sheet provides data on physical constants including information on the speed of </a:t>
            </a:r>
            <a:r>
              <a:rPr lang="en-GB" b="1" u="sng" dirty="0"/>
              <a:t>light</a:t>
            </a:r>
            <a:r>
              <a:rPr lang="en-GB" dirty="0"/>
              <a:t> and </a:t>
            </a:r>
            <a:r>
              <a:rPr lang="en-GB" b="1" u="sng" dirty="0"/>
              <a:t>sound</a:t>
            </a:r>
            <a:r>
              <a:rPr lang="en-GB" dirty="0"/>
              <a:t> in different materials.</a:t>
            </a:r>
          </a:p>
          <a:p>
            <a:r>
              <a:rPr lang="en-GB" dirty="0"/>
              <a:t>You should already know some of this from previous study, but it is a useful reference for data we don’t know or are unsure of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98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815">
        <p:fade/>
      </p:transition>
    </mc:Choice>
    <mc:Fallback>
      <p:transition spd="med" advTm="32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Data 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9144000" cy="51588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Selected information from the data sheet: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869" y="2420888"/>
            <a:ext cx="9793088" cy="43163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76920" y="2553480"/>
              <a:ext cx="6337440" cy="107784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7560" y="2544120"/>
                <a:ext cx="6356160" cy="10965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8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954">
        <p:fade/>
      </p:transition>
    </mc:Choice>
    <mc:Fallback>
      <p:transition spd="med" advTm="13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188640"/>
            <a:ext cx="9143998" cy="1282154"/>
          </a:xfrm>
        </p:spPr>
        <p:txBody>
          <a:bodyPr>
            <a:normAutofit/>
          </a:bodyPr>
          <a:lstStyle/>
          <a:p>
            <a:r>
              <a:rPr lang="en-US" dirty="0"/>
              <a:t>Distance – d = </a:t>
            </a:r>
            <a:r>
              <a:rPr lang="en-US" dirty="0" err="1"/>
              <a:t>vt</a:t>
            </a:r>
            <a:r>
              <a:rPr lang="en-US" dirty="0"/>
              <a:t> – EMAMPLE </a:t>
            </a:r>
            <a:br>
              <a:rPr lang="en-US" dirty="0"/>
            </a:br>
            <a:r>
              <a:rPr lang="en-US" sz="2800" dirty="0"/>
              <a:t>(using information from data sheet)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10332638" cy="4836368"/>
          </a:xfrm>
        </p:spPr>
        <p:txBody>
          <a:bodyPr>
            <a:normAutofit/>
          </a:bodyPr>
          <a:lstStyle/>
          <a:p>
            <a:r>
              <a:rPr lang="en-GB" dirty="0"/>
              <a:t>A student connects a mobile phone to a speaker using a wireless microwave signal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 time taken for the microwave signal to travel from the phone to the speaker is 2.1 x 10</a:t>
            </a:r>
            <a:r>
              <a:rPr lang="en-GB" baseline="30000" dirty="0"/>
              <a:t>-8</a:t>
            </a:r>
            <a:r>
              <a:rPr lang="en-GB" dirty="0"/>
              <a:t>s</a:t>
            </a:r>
          </a:p>
          <a:p>
            <a:r>
              <a:rPr lang="en-GB" dirty="0"/>
              <a:t>Calculate the distance between the mobile phone and the speaker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492" y="2455941"/>
            <a:ext cx="4010030" cy="18939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34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248">
        <p:fade/>
      </p:transition>
    </mc:Choice>
    <mc:Fallback>
      <p:transition spd="med" advTm="32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188640"/>
            <a:ext cx="9143998" cy="1282154"/>
          </a:xfrm>
        </p:spPr>
        <p:txBody>
          <a:bodyPr>
            <a:normAutofit/>
          </a:bodyPr>
          <a:lstStyle/>
          <a:p>
            <a:r>
              <a:rPr lang="en-US" dirty="0"/>
              <a:t>Distance – d = </a:t>
            </a:r>
            <a:r>
              <a:rPr lang="en-US" dirty="0" err="1"/>
              <a:t>vt</a:t>
            </a:r>
            <a:r>
              <a:rPr lang="en-US" dirty="0"/>
              <a:t> – EMAMPLE </a:t>
            </a:r>
            <a:br>
              <a:rPr lang="en-US" dirty="0"/>
            </a:br>
            <a:r>
              <a:rPr lang="en-US" sz="2800" dirty="0"/>
              <a:t>(using information from data sheet)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756" y="1700808"/>
            <a:ext cx="10332638" cy="648072"/>
          </a:xfrm>
        </p:spPr>
        <p:txBody>
          <a:bodyPr>
            <a:normAutofit/>
          </a:bodyPr>
          <a:lstStyle/>
          <a:p>
            <a:r>
              <a:rPr lang="en-GB" dirty="0"/>
              <a:t>Information from the data sheet: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72" y="2324336"/>
            <a:ext cx="5222103" cy="15367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7788" y="3789041"/>
            <a:ext cx="4464496" cy="2762437"/>
            <a:chOff x="477788" y="3789041"/>
            <a:chExt cx="4464496" cy="2762437"/>
          </a:xfrm>
        </p:grpSpPr>
        <p:sp>
          <p:nvSpPr>
            <p:cNvPr id="7" name="TextBox 6"/>
            <p:cNvSpPr txBox="1"/>
            <p:nvPr/>
          </p:nvSpPr>
          <p:spPr>
            <a:xfrm>
              <a:off x="477788" y="4797152"/>
              <a:ext cx="4464496" cy="1754326"/>
            </a:xfrm>
            <a:prstGeom prst="rect">
              <a:avLst/>
            </a:prstGeom>
            <a:noFill/>
            <a:ln w="412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dirty="0">
                  <a:solidFill>
                    <a:srgbClr val="FFFF00"/>
                  </a:solidFill>
                </a:rPr>
                <a:t>All parts of the electromagnetic spectrum travel as the same speed so the speed of microwaves in air is the same as the speed of light in air</a:t>
              </a:r>
            </a:p>
          </p:txBody>
        </p:sp>
        <p:cxnSp>
          <p:nvCxnSpPr>
            <p:cNvPr id="9" name="Straight Arrow Connector 8"/>
            <p:cNvCxnSpPr>
              <a:stCxn id="7" idx="0"/>
            </p:cNvCxnSpPr>
            <p:nvPr/>
          </p:nvCxnSpPr>
          <p:spPr>
            <a:xfrm flipV="1">
              <a:off x="2710036" y="3789041"/>
              <a:ext cx="792088" cy="1008111"/>
            </a:xfrm>
            <a:prstGeom prst="straightConnector1">
              <a:avLst/>
            </a:prstGeom>
            <a:ln w="3810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6064864" y="2324870"/>
            <a:ext cx="5790188" cy="4320480"/>
          </a:xfrm>
          <a:prstGeom prst="rect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4" name="Ink 2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24000" y="2411640"/>
              <a:ext cx="4684680" cy="3884040"/>
            </p14:xfrm>
          </p:contentPart>
        </mc:Choice>
        <mc:Fallback>
          <p:pic>
            <p:nvPicPr>
              <p:cNvPr id="24" name="Ink 2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14640" y="2402280"/>
                <a:ext cx="4703400" cy="390276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16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8214">
        <p:fade/>
      </p:transition>
    </mc:Choice>
    <mc:Fallback>
      <p:transition spd="med" advTm="782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build="p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– v = f</a:t>
            </a:r>
            <a:r>
              <a:rPr lang="el-GR" dirty="0"/>
              <a:t>λ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5820" y="1844824"/>
                <a:ext cx="10225136" cy="5013176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We use the following equation in order to determine the speed of  wave:</a:t>
                </a:r>
              </a:p>
              <a:p>
                <a:pPr marL="0" indent="0">
                  <a:buNone/>
                </a:pPr>
                <a:r>
                  <a:rPr lang="en-GB" dirty="0"/>
                  <a:t>			</a:t>
                </a:r>
                <a14:m>
                  <m:oMath xmlns:m="http://schemas.openxmlformats.org/officeDocument/2006/math">
                    <m:r>
                      <a:rPr lang="en-GB" sz="4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4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4400" b="0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Where</a:t>
                </a:r>
              </a:p>
              <a:p>
                <a:pPr lvl="1"/>
                <a:r>
                  <a:rPr lang="en-GB" b="1" dirty="0"/>
                  <a:t>v</a:t>
                </a:r>
                <a:r>
                  <a:rPr lang="en-GB" dirty="0"/>
                  <a:t> is the speed of the wave measured in metres per second (ms</a:t>
                </a:r>
                <a:r>
                  <a:rPr lang="en-GB" baseline="30000" dirty="0"/>
                  <a:t>-1</a:t>
                </a:r>
                <a:r>
                  <a:rPr lang="en-GB" dirty="0"/>
                  <a:t>)</a:t>
                </a:r>
              </a:p>
              <a:p>
                <a:pPr lvl="1"/>
                <a:r>
                  <a:rPr lang="en-GB" b="1" dirty="0"/>
                  <a:t>f</a:t>
                </a:r>
                <a:r>
                  <a:rPr lang="en-GB" dirty="0"/>
                  <a:t> is the frequency of the wave measured in Hertz  (Hz)</a:t>
                </a:r>
              </a:p>
              <a:p>
                <a:pPr lvl="1"/>
                <a:r>
                  <a:rPr lang="el-GR" b="1" dirty="0"/>
                  <a:t>λ</a:t>
                </a:r>
                <a:r>
                  <a:rPr lang="en-GB" dirty="0"/>
                  <a:t> is the wavelength of the wave measured in metres (m)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5820" y="1844824"/>
                <a:ext cx="10225136" cy="5013176"/>
              </a:xfrm>
              <a:blipFill>
                <a:blip r:embed="rId5"/>
                <a:stretch>
                  <a:fillRect l="-1550" t="-25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430116" y="2924944"/>
            <a:ext cx="2160240" cy="792088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7286346" y="2500005"/>
            <a:ext cx="2174694" cy="1641965"/>
            <a:chOff x="7286346" y="2500005"/>
            <a:chExt cx="2174694" cy="1641965"/>
          </a:xfrm>
        </p:grpSpPr>
        <p:grpSp>
          <p:nvGrpSpPr>
            <p:cNvPr id="18" name="Group 17"/>
            <p:cNvGrpSpPr/>
            <p:nvPr/>
          </p:nvGrpSpPr>
          <p:grpSpPr>
            <a:xfrm>
              <a:off x="7286346" y="2500005"/>
              <a:ext cx="2016224" cy="1512168"/>
              <a:chOff x="6814492" y="2420888"/>
              <a:chExt cx="2016224" cy="1512168"/>
            </a:xfrm>
          </p:grpSpPr>
          <p:sp>
            <p:nvSpPr>
              <p:cNvPr id="7" name="Isosceles Triangle 6"/>
              <p:cNvSpPr/>
              <p:nvPr/>
            </p:nvSpPr>
            <p:spPr>
              <a:xfrm>
                <a:off x="6814492" y="2420888"/>
                <a:ext cx="2016224" cy="1512168"/>
              </a:xfrm>
              <a:prstGeom prst="triangle">
                <a:avLst/>
              </a:prstGeom>
              <a:noFill/>
              <a:ln w="38100">
                <a:solidFill>
                  <a:srgbClr val="FFFF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9" name="Straight Connector 8"/>
              <p:cNvCxnSpPr>
                <a:stCxn id="7" idx="1"/>
                <a:endCxn id="7" idx="5"/>
              </p:cNvCxnSpPr>
              <p:nvPr/>
            </p:nvCxnSpPr>
            <p:spPr>
              <a:xfrm>
                <a:off x="7318548" y="3176972"/>
                <a:ext cx="1008112" cy="0"/>
              </a:xfrm>
              <a:prstGeom prst="line">
                <a:avLst/>
              </a:prstGeom>
              <a:ln w="38100">
                <a:solidFill>
                  <a:srgbClr val="FFFF00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7" idx="3"/>
              </p:cNvCxnSpPr>
              <p:nvPr/>
            </p:nvCxnSpPr>
            <p:spPr>
              <a:xfrm flipV="1">
                <a:off x="7822604" y="3176972"/>
                <a:ext cx="0" cy="756084"/>
              </a:xfrm>
              <a:prstGeom prst="line">
                <a:avLst/>
              </a:prstGeom>
              <a:ln w="38100">
                <a:solidFill>
                  <a:srgbClr val="FFFF00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7786854" y="2559875"/>
              <a:ext cx="1674186" cy="1582095"/>
              <a:chOff x="7315000" y="2480758"/>
              <a:chExt cx="1674186" cy="1582095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7567028" y="2480758"/>
                <a:ext cx="1008112" cy="840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B" sz="5400" dirty="0">
                    <a:solidFill>
                      <a:srgbClr val="FFFF00"/>
                    </a:solidFill>
                  </a:rPr>
                  <a:t>v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15000" y="3222623"/>
                <a:ext cx="1008112" cy="840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B" sz="5400" dirty="0">
                    <a:solidFill>
                      <a:srgbClr val="FFFF00"/>
                    </a:solidFill>
                  </a:rPr>
                  <a:t>f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981074" y="3220420"/>
                <a:ext cx="1008112" cy="840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l-GR" sz="5400" dirty="0">
                    <a:solidFill>
                      <a:srgbClr val="FFFF00"/>
                    </a:solidFill>
                  </a:rPr>
                  <a:t>λ</a:t>
                </a:r>
                <a:endParaRPr lang="en-GB" sz="5400" dirty="0">
                  <a:solidFill>
                    <a:srgbClr val="FFFF00"/>
                  </a:solidFill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10113918" y="2479251"/>
                <a:ext cx="1659224" cy="757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3918" y="2479251"/>
                <a:ext cx="1659224" cy="757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10243226" y="3400105"/>
                <a:ext cx="1400608" cy="825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GB" sz="28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3226" y="3400105"/>
                <a:ext cx="1400608" cy="8250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/>
          <p:cNvSpPr/>
          <p:nvPr/>
        </p:nvSpPr>
        <p:spPr>
          <a:xfrm>
            <a:off x="10135886" y="2132855"/>
            <a:ext cx="1726680" cy="2304257"/>
          </a:xfrm>
          <a:prstGeom prst="ellipse">
            <a:avLst/>
          </a:prstGeom>
          <a:noFill/>
          <a:ln w="38100">
            <a:solidFill>
              <a:srgbClr val="FF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00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9007">
        <p:fade/>
      </p:transition>
    </mc:Choice>
    <mc:Fallback>
      <p:transition spd="med" advTm="59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uiExpand="1" build="p" bldLvl="2"/>
      <p:bldP spid="5" grpId="0" animBg="1"/>
      <p:bldP spid="22" grpId="0"/>
      <p:bldP spid="23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– v = f</a:t>
            </a:r>
            <a:r>
              <a:rPr lang="el-GR" dirty="0"/>
              <a:t>λ</a:t>
            </a:r>
            <a:r>
              <a:rPr lang="en-GB" dirty="0"/>
              <a:t> - EXAMPLE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796" y="1905000"/>
            <a:ext cx="5966398" cy="3324200"/>
          </a:xfrm>
        </p:spPr>
        <p:txBody>
          <a:bodyPr/>
          <a:lstStyle/>
          <a:p>
            <a:r>
              <a:rPr lang="en-GB" dirty="0"/>
              <a:t>An electromagnetic wave has a frequency 1.2GHz. Show that the wavelength of this wave is 0.25m</a:t>
            </a:r>
          </a:p>
          <a:p>
            <a:endParaRPr lang="en-GB" dirty="0"/>
          </a:p>
          <a:p>
            <a:r>
              <a:rPr lang="en-GB" dirty="0"/>
              <a:t>Information from the data sheet: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820134" y="2060848"/>
            <a:ext cx="4962910" cy="4392487"/>
          </a:xfrm>
          <a:prstGeom prst="rect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10" y="5160766"/>
            <a:ext cx="5222103" cy="15367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0" name="Ink 9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82720" y="2402280"/>
              <a:ext cx="4102920" cy="4025160"/>
            </p14:xfrm>
          </p:contentPart>
        </mc:Choice>
        <mc:Fallback>
          <p:pic>
            <p:nvPicPr>
              <p:cNvPr id="10" name="Ink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73360" y="2392920"/>
                <a:ext cx="4121640" cy="404388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99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2729">
        <p:fade/>
      </p:transition>
    </mc:Choice>
    <mc:Fallback>
      <p:transition spd="med" advTm="1127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600" dirty="0"/>
              <a:t>Questions will / may often:</a:t>
            </a:r>
          </a:p>
          <a:p>
            <a:pPr lvl="1"/>
            <a:r>
              <a:rPr lang="en-GB" sz="3200" dirty="0"/>
              <a:t>Contain more than one equation</a:t>
            </a:r>
          </a:p>
          <a:p>
            <a:pPr lvl="1"/>
            <a:r>
              <a:rPr lang="en-GB" sz="3200" dirty="0"/>
              <a:t>Require information from the data sheet</a:t>
            </a:r>
          </a:p>
          <a:p>
            <a:pPr lvl="1"/>
            <a:r>
              <a:rPr lang="en-GB" sz="3200" dirty="0"/>
              <a:t>Include a diagram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859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148">
        <p:fade/>
      </p:transition>
    </mc:Choice>
    <mc:Fallback>
      <p:transition spd="med" advTm="25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9144000" cy="1524000"/>
          </a:xfrm>
        </p:spPr>
        <p:txBody>
          <a:bodyPr/>
          <a:lstStyle/>
          <a:p>
            <a:r>
              <a:rPr lang="en-GB" dirty="0"/>
              <a:t>A student observes waves generated by a wave machine as they travel from one end of a pool to the other (as shown in the diagram)</a:t>
            </a:r>
            <a:endParaRPr lang="en-GB" sz="28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1781016" y="3821336"/>
            <a:ext cx="7204956" cy="2648421"/>
            <a:chOff x="3569976" y="3717032"/>
            <a:chExt cx="7204956" cy="2648421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569976" y="3717032"/>
              <a:ext cx="0" cy="2072357"/>
            </a:xfrm>
            <a:prstGeom prst="line">
              <a:avLst/>
            </a:prstGeom>
            <a:ln w="889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569976" y="5360787"/>
              <a:ext cx="7204956" cy="60176"/>
            </a:xfrm>
            <a:prstGeom prst="line">
              <a:avLst/>
            </a:prstGeom>
            <a:ln w="889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Arc 6"/>
            <p:cNvSpPr/>
            <p:nvPr/>
          </p:nvSpPr>
          <p:spPr>
            <a:xfrm>
              <a:off x="3638389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c 7"/>
            <p:cNvSpPr/>
            <p:nvPr/>
          </p:nvSpPr>
          <p:spPr>
            <a:xfrm rot="10800000">
              <a:off x="4421108" y="4317104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c 8"/>
            <p:cNvSpPr/>
            <p:nvPr/>
          </p:nvSpPr>
          <p:spPr>
            <a:xfrm>
              <a:off x="5202026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/>
            <p:cNvSpPr/>
            <p:nvPr/>
          </p:nvSpPr>
          <p:spPr>
            <a:xfrm rot="10800000">
              <a:off x="5984549" y="4317104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Arc 10"/>
            <p:cNvSpPr/>
            <p:nvPr/>
          </p:nvSpPr>
          <p:spPr>
            <a:xfrm>
              <a:off x="6765045" y="4336937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c 11"/>
            <p:cNvSpPr/>
            <p:nvPr/>
          </p:nvSpPr>
          <p:spPr>
            <a:xfrm rot="10800000">
              <a:off x="7565792" y="4336937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12"/>
            <p:cNvSpPr/>
            <p:nvPr/>
          </p:nvSpPr>
          <p:spPr>
            <a:xfrm>
              <a:off x="8358144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/>
            <p:cNvSpPr/>
            <p:nvPr/>
          </p:nvSpPr>
          <p:spPr>
            <a:xfrm rot="10800000">
              <a:off x="9137455" y="4317104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Arc 17"/>
            <p:cNvSpPr/>
            <p:nvPr/>
          </p:nvSpPr>
          <p:spPr>
            <a:xfrm>
              <a:off x="9921141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0774932" y="3717032"/>
              <a:ext cx="0" cy="2072357"/>
            </a:xfrm>
            <a:prstGeom prst="line">
              <a:avLst/>
            </a:prstGeom>
            <a:ln w="889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849429" y="3404273"/>
            <a:ext cx="7066460" cy="561079"/>
            <a:chOff x="621804" y="3654503"/>
            <a:chExt cx="7066460" cy="561079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621804" y="4215582"/>
              <a:ext cx="706646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636258" y="3654503"/>
              <a:ext cx="1008112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3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90m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478280" y="4073251"/>
            <a:ext cx="237626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3200" dirty="0"/>
              <a:t>The pool is measured to be 90m long</a:t>
            </a:r>
          </a:p>
        </p:txBody>
      </p:sp>
      <p:pic>
        <p:nvPicPr>
          <p:cNvPr id="43" name="Audio 4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13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193">
        <p:fade/>
      </p:transition>
    </mc:Choice>
    <mc:Fallback>
      <p:transition spd="med" advTm="171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" grpId="0" build="p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863" y="1786258"/>
            <a:ext cx="5230734" cy="1510929"/>
          </a:xfrm>
          <a:noFill/>
        </p:spPr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n-GB" dirty="0"/>
              <a:t>Calculate the wavelength of the waves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985439" y="2045863"/>
            <a:ext cx="4244877" cy="1599161"/>
            <a:chOff x="3569976" y="3717032"/>
            <a:chExt cx="7204956" cy="264842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569976" y="3717032"/>
              <a:ext cx="0" cy="2072357"/>
            </a:xfrm>
            <a:prstGeom prst="line">
              <a:avLst/>
            </a:prstGeom>
            <a:ln w="889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569976" y="5360787"/>
              <a:ext cx="7204956" cy="60176"/>
            </a:xfrm>
            <a:prstGeom prst="line">
              <a:avLst/>
            </a:prstGeom>
            <a:ln w="889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Arc 6"/>
            <p:cNvSpPr/>
            <p:nvPr/>
          </p:nvSpPr>
          <p:spPr>
            <a:xfrm>
              <a:off x="3638389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c 7"/>
            <p:cNvSpPr/>
            <p:nvPr/>
          </p:nvSpPr>
          <p:spPr>
            <a:xfrm rot="10800000">
              <a:off x="4421108" y="4317104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c 8"/>
            <p:cNvSpPr/>
            <p:nvPr/>
          </p:nvSpPr>
          <p:spPr>
            <a:xfrm>
              <a:off x="5202026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/>
            <p:cNvSpPr/>
            <p:nvPr/>
          </p:nvSpPr>
          <p:spPr>
            <a:xfrm rot="10800000">
              <a:off x="5984549" y="4317104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Arc 10"/>
            <p:cNvSpPr/>
            <p:nvPr/>
          </p:nvSpPr>
          <p:spPr>
            <a:xfrm>
              <a:off x="6765045" y="4336937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c 11"/>
            <p:cNvSpPr/>
            <p:nvPr/>
          </p:nvSpPr>
          <p:spPr>
            <a:xfrm rot="10800000">
              <a:off x="7565792" y="4336937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12"/>
            <p:cNvSpPr/>
            <p:nvPr/>
          </p:nvSpPr>
          <p:spPr>
            <a:xfrm>
              <a:off x="8358144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/>
            <p:cNvSpPr/>
            <p:nvPr/>
          </p:nvSpPr>
          <p:spPr>
            <a:xfrm rot="10800000">
              <a:off x="9137455" y="4317104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/>
            <p:cNvSpPr/>
            <p:nvPr/>
          </p:nvSpPr>
          <p:spPr>
            <a:xfrm>
              <a:off x="9921141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0774932" y="3717032"/>
              <a:ext cx="0" cy="2072357"/>
            </a:xfrm>
            <a:prstGeom prst="line">
              <a:avLst/>
            </a:prstGeom>
            <a:ln w="889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053852" y="1546193"/>
            <a:ext cx="4163281" cy="480131"/>
            <a:chOff x="621804" y="3517690"/>
            <a:chExt cx="7066460" cy="795159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621804" y="4215582"/>
              <a:ext cx="706646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425041" y="3517690"/>
              <a:ext cx="2118841" cy="79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90m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064863" y="2924944"/>
            <a:ext cx="5358141" cy="3432374"/>
          </a:xfrm>
          <a:prstGeom prst="rect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1" name="Ink 20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49320" y="2880720"/>
              <a:ext cx="8959680" cy="2984400"/>
            </p14:xfrm>
          </p:contentPart>
        </mc:Choice>
        <mc:Fallback>
          <p:pic>
            <p:nvPicPr>
              <p:cNvPr id="21" name="Ink 20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39960" y="2871360"/>
                <a:ext cx="8978400" cy="300312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34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1599">
        <p:fade/>
      </p:transition>
    </mc:Choice>
    <mc:Fallback>
      <p:transition spd="med" advTm="61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build="p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Equations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3200" dirty="0"/>
              <a:t>Wave Equations</a:t>
            </a:r>
          </a:p>
          <a:p>
            <a:pPr lvl="1"/>
            <a:r>
              <a:rPr lang="en-US" dirty="0"/>
              <a:t>f = N/t</a:t>
            </a:r>
          </a:p>
          <a:p>
            <a:pPr lvl="1"/>
            <a:r>
              <a:rPr lang="en-US" dirty="0"/>
              <a:t>T = 1/f</a:t>
            </a:r>
          </a:p>
          <a:p>
            <a:pPr lvl="1"/>
            <a:r>
              <a:rPr lang="en-US" dirty="0"/>
              <a:t>f = 1/T</a:t>
            </a:r>
          </a:p>
          <a:p>
            <a:pPr lvl="1"/>
            <a:r>
              <a:rPr lang="en-US" dirty="0"/>
              <a:t>v = d/t</a:t>
            </a:r>
          </a:p>
          <a:p>
            <a:pPr lvl="1"/>
            <a:r>
              <a:rPr lang="en-US" dirty="0"/>
              <a:t>d = </a:t>
            </a:r>
            <a:r>
              <a:rPr lang="en-US" dirty="0" err="1"/>
              <a:t>vt</a:t>
            </a:r>
            <a:endParaRPr lang="en-US" dirty="0"/>
          </a:p>
          <a:p>
            <a:pPr lvl="1"/>
            <a:r>
              <a:rPr lang="en-US" dirty="0"/>
              <a:t>v = f x </a:t>
            </a:r>
            <a:r>
              <a:rPr lang="el-GR" dirty="0"/>
              <a:t>λ</a:t>
            </a:r>
            <a:r>
              <a:rPr lang="en-GB" dirty="0"/>
              <a:t>  </a:t>
            </a:r>
          </a:p>
          <a:p>
            <a:r>
              <a:rPr lang="en-GB" dirty="0"/>
              <a:t>Typical Questions</a:t>
            </a:r>
          </a:p>
          <a:p>
            <a:pPr marL="274320" lvl="1" indent="0">
              <a:buNone/>
            </a:pP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702">
        <p:fade/>
      </p:transition>
    </mc:Choice>
    <mc:Fallback>
      <p:transition spd="med" advTm="34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uiExpand="1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2230" y="1786258"/>
            <a:ext cx="6356595" cy="2578846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GB" dirty="0"/>
              <a:t>The waves take 6s to travel from one end of the pool to another.</a:t>
            </a:r>
          </a:p>
          <a:p>
            <a:pPr marL="514350" indent="-514350">
              <a:buFont typeface="+mj-lt"/>
              <a:buAutoNum type="alphaLcParenR" startAt="2"/>
            </a:pPr>
            <a:r>
              <a:rPr lang="en-GB" dirty="0"/>
              <a:t>Calculate the frequency of the waves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985439" y="2045863"/>
            <a:ext cx="4244877" cy="1599161"/>
            <a:chOff x="3569976" y="3717032"/>
            <a:chExt cx="7204956" cy="264842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569976" y="3717032"/>
              <a:ext cx="0" cy="2072357"/>
            </a:xfrm>
            <a:prstGeom prst="line">
              <a:avLst/>
            </a:prstGeom>
            <a:ln w="889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569976" y="5360787"/>
              <a:ext cx="7204956" cy="60176"/>
            </a:xfrm>
            <a:prstGeom prst="line">
              <a:avLst/>
            </a:prstGeom>
            <a:ln w="889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Arc 6"/>
            <p:cNvSpPr/>
            <p:nvPr/>
          </p:nvSpPr>
          <p:spPr>
            <a:xfrm>
              <a:off x="3638389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c 7"/>
            <p:cNvSpPr/>
            <p:nvPr/>
          </p:nvSpPr>
          <p:spPr>
            <a:xfrm rot="10800000">
              <a:off x="4421108" y="4317104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c 8"/>
            <p:cNvSpPr/>
            <p:nvPr/>
          </p:nvSpPr>
          <p:spPr>
            <a:xfrm>
              <a:off x="5202026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/>
            <p:cNvSpPr/>
            <p:nvPr/>
          </p:nvSpPr>
          <p:spPr>
            <a:xfrm rot="10800000">
              <a:off x="5984549" y="4317104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Arc 10"/>
            <p:cNvSpPr/>
            <p:nvPr/>
          </p:nvSpPr>
          <p:spPr>
            <a:xfrm>
              <a:off x="6765045" y="4336937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c 11"/>
            <p:cNvSpPr/>
            <p:nvPr/>
          </p:nvSpPr>
          <p:spPr>
            <a:xfrm rot="10800000">
              <a:off x="7565792" y="4336937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12"/>
            <p:cNvSpPr/>
            <p:nvPr/>
          </p:nvSpPr>
          <p:spPr>
            <a:xfrm>
              <a:off x="8358144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/>
            <p:cNvSpPr/>
            <p:nvPr/>
          </p:nvSpPr>
          <p:spPr>
            <a:xfrm rot="10800000">
              <a:off x="9137455" y="4317104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/>
            <p:cNvSpPr/>
            <p:nvPr/>
          </p:nvSpPr>
          <p:spPr>
            <a:xfrm>
              <a:off x="9921141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0774932" y="3717032"/>
              <a:ext cx="0" cy="2072357"/>
            </a:xfrm>
            <a:prstGeom prst="line">
              <a:avLst/>
            </a:prstGeom>
            <a:ln w="889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053852" y="1546193"/>
            <a:ext cx="4163281" cy="480131"/>
            <a:chOff x="621804" y="3517690"/>
            <a:chExt cx="7066460" cy="795159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621804" y="4215582"/>
              <a:ext cx="706646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425041" y="3517690"/>
              <a:ext cx="2118841" cy="79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90m</a:t>
              </a:r>
            </a:p>
          </p:txBody>
        </p:sp>
      </p:grpSp>
      <p:sp>
        <p:nvSpPr>
          <p:cNvPr id="20" name="Content Placeholder 2"/>
          <p:cNvSpPr txBox="1">
            <a:spLocks/>
          </p:cNvSpPr>
          <p:nvPr/>
        </p:nvSpPr>
        <p:spPr>
          <a:xfrm>
            <a:off x="676447" y="4003338"/>
            <a:ext cx="4834181" cy="26660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dirty="0"/>
              <a:t>We know:</a:t>
            </a:r>
          </a:p>
          <a:p>
            <a:pPr marL="0" indent="0">
              <a:buFont typeface="Arial" pitchFamily="34" charset="0"/>
              <a:buNone/>
            </a:pPr>
            <a:r>
              <a:rPr lang="en-GB" dirty="0"/>
              <a:t>N = 4.5</a:t>
            </a:r>
          </a:p>
          <a:p>
            <a:pPr marL="0" indent="0">
              <a:buFont typeface="Arial" pitchFamily="34" charset="0"/>
              <a:buNone/>
            </a:pPr>
            <a:r>
              <a:rPr lang="el-GR" dirty="0"/>
              <a:t>λ</a:t>
            </a:r>
            <a:r>
              <a:rPr lang="en-GB" dirty="0"/>
              <a:t> = 20m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64864" y="3861048"/>
            <a:ext cx="5646172" cy="2784302"/>
          </a:xfrm>
          <a:prstGeom prst="rect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2" name="Ink 2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53240" y="4006800"/>
              <a:ext cx="10188000" cy="2065680"/>
            </p14:xfrm>
          </p:contentPart>
        </mc:Choice>
        <mc:Fallback>
          <p:pic>
            <p:nvPicPr>
              <p:cNvPr id="22" name="Ink 2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3880" y="3997440"/>
                <a:ext cx="10206720" cy="20844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864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314">
        <p:fade/>
      </p:transition>
    </mc:Choice>
    <mc:Fallback>
      <p:transition spd="med" advTm="51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build="p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2230" y="1786258"/>
            <a:ext cx="6356595" cy="2578846"/>
          </a:xfrm>
          <a:noFill/>
        </p:spPr>
        <p:txBody>
          <a:bodyPr/>
          <a:lstStyle/>
          <a:p>
            <a:pPr marL="514350" indent="-514350">
              <a:buFont typeface="+mj-lt"/>
              <a:buAutoNum type="alphaLcParenR" startAt="3"/>
            </a:pPr>
            <a:r>
              <a:rPr lang="en-GB" dirty="0"/>
              <a:t>Calculate the speed of the waves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985439" y="2045863"/>
            <a:ext cx="4244877" cy="1599161"/>
            <a:chOff x="3569976" y="3717032"/>
            <a:chExt cx="7204956" cy="264842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569976" y="3717032"/>
              <a:ext cx="0" cy="2072357"/>
            </a:xfrm>
            <a:prstGeom prst="line">
              <a:avLst/>
            </a:prstGeom>
            <a:ln w="889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569976" y="5360787"/>
              <a:ext cx="7204956" cy="60176"/>
            </a:xfrm>
            <a:prstGeom prst="line">
              <a:avLst/>
            </a:prstGeom>
            <a:ln w="889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Arc 6"/>
            <p:cNvSpPr/>
            <p:nvPr/>
          </p:nvSpPr>
          <p:spPr>
            <a:xfrm>
              <a:off x="3638389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c 7"/>
            <p:cNvSpPr/>
            <p:nvPr/>
          </p:nvSpPr>
          <p:spPr>
            <a:xfrm rot="10800000">
              <a:off x="4421108" y="4317104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c 8"/>
            <p:cNvSpPr/>
            <p:nvPr/>
          </p:nvSpPr>
          <p:spPr>
            <a:xfrm>
              <a:off x="5202026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/>
            <p:cNvSpPr/>
            <p:nvPr/>
          </p:nvSpPr>
          <p:spPr>
            <a:xfrm rot="10800000">
              <a:off x="5984549" y="4317104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Arc 10"/>
            <p:cNvSpPr/>
            <p:nvPr/>
          </p:nvSpPr>
          <p:spPr>
            <a:xfrm>
              <a:off x="6765045" y="4336937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c 11"/>
            <p:cNvSpPr/>
            <p:nvPr/>
          </p:nvSpPr>
          <p:spPr>
            <a:xfrm rot="10800000">
              <a:off x="7565792" y="4336937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12"/>
            <p:cNvSpPr/>
            <p:nvPr/>
          </p:nvSpPr>
          <p:spPr>
            <a:xfrm>
              <a:off x="8358144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/>
            <p:cNvSpPr/>
            <p:nvPr/>
          </p:nvSpPr>
          <p:spPr>
            <a:xfrm rot="10800000">
              <a:off x="9137455" y="4317104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/>
            <p:cNvSpPr/>
            <p:nvPr/>
          </p:nvSpPr>
          <p:spPr>
            <a:xfrm>
              <a:off x="9921141" y="4356122"/>
              <a:ext cx="783708" cy="2009331"/>
            </a:xfrm>
            <a:prstGeom prst="arc">
              <a:avLst>
                <a:gd name="adj1" fmla="val 10778446"/>
                <a:gd name="adj2" fmla="val 0"/>
              </a:avLst>
            </a:prstGeom>
            <a:ln w="635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0774932" y="3717032"/>
              <a:ext cx="0" cy="2072357"/>
            </a:xfrm>
            <a:prstGeom prst="line">
              <a:avLst/>
            </a:prstGeom>
            <a:ln w="889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053852" y="1546193"/>
            <a:ext cx="4163281" cy="480131"/>
            <a:chOff x="621804" y="3517690"/>
            <a:chExt cx="7066460" cy="795159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621804" y="4215582"/>
              <a:ext cx="706646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425041" y="3517690"/>
              <a:ext cx="2118841" cy="79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90m</a:t>
              </a:r>
            </a:p>
          </p:txBody>
        </p:sp>
      </p:grpSp>
      <p:sp>
        <p:nvSpPr>
          <p:cNvPr id="20" name="Content Placeholder 2"/>
          <p:cNvSpPr txBox="1">
            <a:spLocks/>
          </p:cNvSpPr>
          <p:nvPr/>
        </p:nvSpPr>
        <p:spPr>
          <a:xfrm>
            <a:off x="676447" y="4003338"/>
            <a:ext cx="4834181" cy="26660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dirty="0"/>
              <a:t>We know:</a:t>
            </a:r>
          </a:p>
          <a:p>
            <a:pPr marL="0" indent="0">
              <a:buFont typeface="Arial" pitchFamily="34" charset="0"/>
              <a:buNone/>
            </a:pPr>
            <a:r>
              <a:rPr lang="en-GB" dirty="0"/>
              <a:t>N = 4.5		t = 6s</a:t>
            </a:r>
          </a:p>
          <a:p>
            <a:pPr marL="0" indent="0">
              <a:buFont typeface="Arial" pitchFamily="34" charset="0"/>
              <a:buNone/>
            </a:pPr>
            <a:r>
              <a:rPr lang="el-GR" dirty="0"/>
              <a:t>λ</a:t>
            </a:r>
            <a:r>
              <a:rPr lang="en-GB" dirty="0"/>
              <a:t> = 20 m</a:t>
            </a:r>
          </a:p>
          <a:p>
            <a:pPr marL="0" indent="0">
              <a:buFont typeface="Arial" pitchFamily="34" charset="0"/>
              <a:buNone/>
            </a:pPr>
            <a:r>
              <a:rPr lang="en-GB" dirty="0"/>
              <a:t>f = 0.75 Hz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73520" y="2516343"/>
            <a:ext cx="6053540" cy="4153016"/>
          </a:xfrm>
          <a:prstGeom prst="rect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8" name="Ink 2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35360" y="2565360"/>
              <a:ext cx="4928760" cy="3757680"/>
            </p14:xfrm>
          </p:contentPart>
        </mc:Choice>
        <mc:Fallback>
          <p:pic>
            <p:nvPicPr>
              <p:cNvPr id="28" name="Ink 2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6000" y="2556000"/>
                <a:ext cx="4947480" cy="377640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86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8725">
        <p:fade/>
      </p:transition>
    </mc:Choice>
    <mc:Fallback>
      <p:transition spd="med" advTm="78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 build="p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828" y="1844824"/>
            <a:ext cx="4139950" cy="4267200"/>
          </a:xfrm>
        </p:spPr>
        <p:txBody>
          <a:bodyPr/>
          <a:lstStyle/>
          <a:p>
            <a:pPr lvl="0"/>
            <a:r>
              <a:rPr lang="en-GB" dirty="0"/>
              <a:t>Wave Equations</a:t>
            </a:r>
          </a:p>
          <a:p>
            <a:pPr lvl="1"/>
            <a:r>
              <a:rPr lang="en-US" dirty="0"/>
              <a:t>f = N/t</a:t>
            </a:r>
          </a:p>
          <a:p>
            <a:pPr lvl="1"/>
            <a:r>
              <a:rPr lang="en-US" dirty="0"/>
              <a:t>T = 1/f</a:t>
            </a:r>
          </a:p>
          <a:p>
            <a:pPr lvl="1"/>
            <a:r>
              <a:rPr lang="en-US" dirty="0"/>
              <a:t>f = 1/T</a:t>
            </a:r>
          </a:p>
          <a:p>
            <a:pPr lvl="1"/>
            <a:r>
              <a:rPr lang="en-US" dirty="0"/>
              <a:t>v = d/t</a:t>
            </a:r>
          </a:p>
          <a:p>
            <a:pPr lvl="1"/>
            <a:r>
              <a:rPr lang="en-US" dirty="0"/>
              <a:t>d = </a:t>
            </a:r>
            <a:r>
              <a:rPr lang="en-US" dirty="0" err="1"/>
              <a:t>vt</a:t>
            </a:r>
            <a:endParaRPr lang="en-US" dirty="0"/>
          </a:p>
          <a:p>
            <a:pPr lvl="1"/>
            <a:r>
              <a:rPr lang="en-US" dirty="0"/>
              <a:t>v = f x </a:t>
            </a:r>
            <a:r>
              <a:rPr lang="el-GR" dirty="0"/>
              <a:t>λ</a:t>
            </a:r>
            <a:r>
              <a:rPr lang="en-GB" dirty="0"/>
              <a:t>  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790156" y="2780928"/>
            <a:ext cx="7920881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Where: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f - frequency measured in hertz (Hz)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N - number of waves (no unit)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 – time taken measured in seconds (s)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 – period of a wave measured in seconds (s)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v – speed of a wave measured in metres per second (ms</a:t>
            </a:r>
            <a:r>
              <a:rPr lang="en-GB" sz="2400" baseline="30000" dirty="0"/>
              <a:t>-1</a:t>
            </a:r>
            <a:r>
              <a:rPr lang="en-GB" sz="2400" dirty="0"/>
              <a:t>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d – distance travelled by a wave measured in metres (m)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λ – the wavelength of a wave measured in metres (m)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40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254">
        <p:fade/>
      </p:transition>
    </mc:Choice>
    <mc:Fallback>
      <p:transition spd="med" advTm="46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– f = N/t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5820" y="1844824"/>
                <a:ext cx="8496944" cy="4692352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We use the following equation in order to determine the frequency of  wave:</a:t>
                </a:r>
              </a:p>
              <a:p>
                <a:pPr marL="0" indent="0">
                  <a:buNone/>
                </a:pPr>
                <a:r>
                  <a:rPr lang="en-GB" dirty="0"/>
                  <a:t>			</a:t>
                </a:r>
                <a14:m>
                  <m:oMath xmlns:m="http://schemas.openxmlformats.org/officeDocument/2006/math">
                    <m:r>
                      <a:rPr lang="en-GB" sz="4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4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Where</a:t>
                </a:r>
              </a:p>
              <a:p>
                <a:pPr lvl="1"/>
                <a:r>
                  <a:rPr lang="en-GB" b="1" dirty="0"/>
                  <a:t>f</a:t>
                </a:r>
                <a:r>
                  <a:rPr lang="en-GB" dirty="0"/>
                  <a:t> is the wave frequency measured in hertz (Hz)</a:t>
                </a:r>
              </a:p>
              <a:p>
                <a:pPr lvl="1"/>
                <a:r>
                  <a:rPr lang="en-GB" b="1" dirty="0"/>
                  <a:t>N</a:t>
                </a:r>
                <a:r>
                  <a:rPr lang="en-GB" dirty="0"/>
                  <a:t> is the number of waves passing a point (no unit)</a:t>
                </a:r>
              </a:p>
              <a:p>
                <a:pPr lvl="1"/>
                <a:r>
                  <a:rPr lang="en-GB" b="1" dirty="0"/>
                  <a:t>t</a:t>
                </a:r>
                <a:r>
                  <a:rPr lang="en-GB" dirty="0"/>
                  <a:t> is the time taken for the waves to pass the point in seconds (s)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5820" y="1844824"/>
                <a:ext cx="8496944" cy="4692352"/>
              </a:xfrm>
              <a:blipFill>
                <a:blip r:embed="rId5"/>
                <a:stretch>
                  <a:fillRect l="-1866" t="-27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406780" y="2060848"/>
            <a:ext cx="2160240" cy="280692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u="sng" dirty="0">
                <a:solidFill>
                  <a:srgbClr val="FFFF00"/>
                </a:solidFill>
              </a:rPr>
              <a:t>REMEMBER:</a:t>
            </a:r>
          </a:p>
          <a:p>
            <a:pPr>
              <a:lnSpc>
                <a:spcPct val="90000"/>
              </a:lnSpc>
            </a:pPr>
            <a:r>
              <a:rPr lang="en-GB" sz="2800" b="1" u="sng" dirty="0"/>
              <a:t>Frequency</a:t>
            </a:r>
            <a:r>
              <a:rPr lang="en-GB" sz="2800" dirty="0">
                <a:solidFill>
                  <a:srgbClr val="FFFF00"/>
                </a:solidFill>
              </a:rPr>
              <a:t> is the </a:t>
            </a:r>
            <a:r>
              <a:rPr lang="en-GB" sz="2800" b="1" u="sng" dirty="0"/>
              <a:t>number of waves </a:t>
            </a:r>
            <a:r>
              <a:rPr lang="en-GB" sz="2800" dirty="0">
                <a:solidFill>
                  <a:srgbClr val="FFFF00"/>
                </a:solidFill>
              </a:rPr>
              <a:t>passing a point </a:t>
            </a:r>
            <a:r>
              <a:rPr lang="en-GB" sz="2800" b="1" u="sng" dirty="0"/>
              <a:t>per second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0116" y="2852936"/>
            <a:ext cx="1944216" cy="1152128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028">
        <p:fade/>
      </p:transition>
    </mc:Choice>
    <mc:Fallback>
      <p:transition spd="med" advTm="47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 bldLvl="2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– f = N/t -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820" y="1844824"/>
            <a:ext cx="8496944" cy="1080120"/>
          </a:xfrm>
        </p:spPr>
        <p:txBody>
          <a:bodyPr>
            <a:normAutofit/>
          </a:bodyPr>
          <a:lstStyle/>
          <a:p>
            <a:r>
              <a:rPr lang="en-GB" dirty="0"/>
              <a:t>The diagram shows the waves produced by a source in 4 seconds.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5820" y="4653136"/>
            <a:ext cx="849694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What is the frequency of the waves?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852" y="2937876"/>
            <a:ext cx="5904656" cy="13364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50596" y="2420888"/>
            <a:ext cx="4248472" cy="4320480"/>
          </a:xfrm>
          <a:prstGeom prst="rect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8" name="Ink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97640" y="2846520"/>
              <a:ext cx="8134920" cy="3412440"/>
            </p14:xfrm>
          </p:contentPart>
        </mc:Choice>
        <mc:Fallback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88280" y="2837160"/>
                <a:ext cx="8153640" cy="34311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60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583">
        <p:fade/>
      </p:transition>
    </mc:Choice>
    <mc:Fallback>
      <p:transition spd="med" advTm="56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 – T = 1/f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5820" y="1844824"/>
                <a:ext cx="8496944" cy="40324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We use the following equation in order to determine the period of  wave:</a:t>
                </a:r>
              </a:p>
              <a:p>
                <a:pPr marL="0" indent="0">
                  <a:buNone/>
                </a:pPr>
                <a:r>
                  <a:rPr lang="en-GB" dirty="0"/>
                  <a:t>			</a:t>
                </a:r>
                <a14:m>
                  <m:oMath xmlns:m="http://schemas.openxmlformats.org/officeDocument/2006/math">
                    <m:r>
                      <a:rPr lang="en-GB" sz="4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4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Where</a:t>
                </a:r>
              </a:p>
              <a:p>
                <a:pPr lvl="1"/>
                <a:r>
                  <a:rPr lang="en-GB" b="1" dirty="0"/>
                  <a:t>T </a:t>
                </a:r>
                <a:r>
                  <a:rPr lang="en-GB" dirty="0"/>
                  <a:t>is the period of the wave measured in seconds (s)</a:t>
                </a:r>
                <a:endParaRPr lang="en-GB" b="1" dirty="0"/>
              </a:p>
              <a:p>
                <a:pPr lvl="1"/>
                <a:r>
                  <a:rPr lang="en-GB" b="1" dirty="0"/>
                  <a:t>f</a:t>
                </a:r>
                <a:r>
                  <a:rPr lang="en-GB" dirty="0"/>
                  <a:t> is the wave frequency measured in hertz (Hz)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5820" y="1844824"/>
                <a:ext cx="8496944" cy="4032448"/>
              </a:xfrm>
              <a:blipFill>
                <a:blip r:embed="rId5"/>
                <a:stretch>
                  <a:fillRect l="-1866" t="-31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406780" y="2060848"/>
            <a:ext cx="2304256" cy="319472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u="sng" dirty="0">
                <a:solidFill>
                  <a:srgbClr val="FFFF00"/>
                </a:solidFill>
              </a:rPr>
              <a:t>REMEMBER: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FFFF00"/>
                </a:solidFill>
              </a:rPr>
              <a:t>The </a:t>
            </a:r>
            <a:r>
              <a:rPr lang="en-GB" sz="2800" b="1" u="sng" dirty="0"/>
              <a:t>period</a:t>
            </a:r>
            <a:r>
              <a:rPr lang="en-GB" sz="2800" dirty="0">
                <a:solidFill>
                  <a:srgbClr val="FFFF00"/>
                </a:solidFill>
              </a:rPr>
              <a:t> of a wave is the </a:t>
            </a:r>
            <a:r>
              <a:rPr lang="en-GB" sz="2800" b="1" u="sng" dirty="0"/>
              <a:t>time taken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FFFF00"/>
                </a:solidFill>
              </a:rPr>
              <a:t>for </a:t>
            </a:r>
            <a:r>
              <a:rPr lang="en-GB" sz="2800" b="1" u="sng" dirty="0"/>
              <a:t>one complete wave</a:t>
            </a:r>
            <a:r>
              <a:rPr lang="en-GB" sz="2800" dirty="0">
                <a:solidFill>
                  <a:srgbClr val="FFFF00"/>
                </a:solidFill>
              </a:rPr>
              <a:t> to pass a point</a:t>
            </a:r>
            <a:endParaRPr lang="en-GB" sz="2800" b="1" u="sng" dirty="0"/>
          </a:p>
        </p:txBody>
      </p:sp>
      <p:sp>
        <p:nvSpPr>
          <p:cNvPr id="6" name="Rectangle 5"/>
          <p:cNvSpPr/>
          <p:nvPr/>
        </p:nvSpPr>
        <p:spPr>
          <a:xfrm>
            <a:off x="3430116" y="2852936"/>
            <a:ext cx="1944216" cy="1224136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44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217">
        <p:fade/>
      </p:transition>
    </mc:Choice>
    <mc:Fallback>
      <p:transition spd="med" advTm="472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 bldLvl="2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 – T = 1/f -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820" y="1844824"/>
            <a:ext cx="8496944" cy="1080120"/>
          </a:xfrm>
        </p:spPr>
        <p:txBody>
          <a:bodyPr>
            <a:normAutofit/>
          </a:bodyPr>
          <a:lstStyle/>
          <a:p>
            <a:r>
              <a:rPr lang="en-GB" dirty="0"/>
              <a:t>The diagram shows the waves produced by a source in 4 seconds.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5820" y="4653136"/>
            <a:ext cx="849694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What is the period of the waves?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852" y="2937876"/>
            <a:ext cx="5904656" cy="13364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50596" y="2420888"/>
            <a:ext cx="4248472" cy="4320480"/>
          </a:xfrm>
          <a:prstGeom prst="rect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38520" y="2833200"/>
              <a:ext cx="3058560" cy="323172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29160" y="2823840"/>
                <a:ext cx="3077280" cy="32504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54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117">
        <p:fade/>
      </p:transition>
    </mc:Choice>
    <mc:Fallback>
      <p:transition spd="med" advTm="50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f = 1/T -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820" y="1844824"/>
            <a:ext cx="8496944" cy="1080120"/>
          </a:xfrm>
        </p:spPr>
        <p:txBody>
          <a:bodyPr>
            <a:normAutofit/>
          </a:bodyPr>
          <a:lstStyle/>
          <a:p>
            <a:r>
              <a:rPr lang="en-GB" dirty="0"/>
              <a:t>The diagram shows the waves produced by a source in 4 seconds.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5820" y="4653136"/>
            <a:ext cx="849694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What is the frequency of the waves?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852" y="2937876"/>
            <a:ext cx="5904656" cy="13364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50596" y="2420888"/>
            <a:ext cx="4248472" cy="4320480"/>
          </a:xfrm>
          <a:prstGeom prst="rect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0" name="Ink 19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86080" y="1276560"/>
              <a:ext cx="7484040" cy="5124960"/>
            </p14:xfrm>
          </p:contentPart>
        </mc:Choice>
        <mc:Fallback>
          <p:pic>
            <p:nvPicPr>
              <p:cNvPr id="20" name="Ink 1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6720" y="1267200"/>
                <a:ext cx="7502760" cy="514368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709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022">
        <p:fade/>
      </p:transition>
    </mc:Choice>
    <mc:Fallback>
      <p:transition spd="med" advTm="630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build="p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– v = d/t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5820" y="1844824"/>
                <a:ext cx="8496944" cy="501317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We use the following equation in order to determine the speed of  wave:</a:t>
                </a:r>
              </a:p>
              <a:p>
                <a:pPr marL="0" indent="0">
                  <a:buNone/>
                </a:pPr>
                <a:r>
                  <a:rPr lang="en-GB" dirty="0"/>
                  <a:t>			</a:t>
                </a:r>
                <a14:m>
                  <m:oMath xmlns:m="http://schemas.openxmlformats.org/officeDocument/2006/math">
                    <m:r>
                      <a:rPr lang="en-GB" sz="4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4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Where</a:t>
                </a:r>
              </a:p>
              <a:p>
                <a:pPr lvl="1"/>
                <a:r>
                  <a:rPr lang="en-GB" b="1" dirty="0"/>
                  <a:t>v</a:t>
                </a:r>
                <a:r>
                  <a:rPr lang="en-GB" dirty="0"/>
                  <a:t> is the speed of the wave measured in metres per second (ms</a:t>
                </a:r>
                <a:r>
                  <a:rPr lang="en-GB" baseline="30000" dirty="0"/>
                  <a:t>-1</a:t>
                </a:r>
                <a:r>
                  <a:rPr lang="en-GB" dirty="0"/>
                  <a:t>)</a:t>
                </a:r>
              </a:p>
              <a:p>
                <a:pPr lvl="1"/>
                <a:r>
                  <a:rPr lang="en-GB" b="1" dirty="0"/>
                  <a:t>d</a:t>
                </a:r>
                <a:r>
                  <a:rPr lang="en-GB" dirty="0"/>
                  <a:t> is the distance the wave has travelled measured in metres (m)</a:t>
                </a:r>
              </a:p>
              <a:p>
                <a:pPr lvl="1"/>
                <a:r>
                  <a:rPr lang="en-GB" b="1" dirty="0"/>
                  <a:t>t</a:t>
                </a:r>
                <a:r>
                  <a:rPr lang="en-GB" dirty="0"/>
                  <a:t> is the time taken for the waves to travel the distance, measured in seconds (s)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5820" y="1844824"/>
                <a:ext cx="8496944" cy="5013176"/>
              </a:xfrm>
              <a:blipFill>
                <a:blip r:embed="rId5"/>
                <a:stretch>
                  <a:fillRect l="-1866" t="-3285" r="-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406780" y="2060848"/>
            <a:ext cx="2160240" cy="203132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u="sng" dirty="0">
                <a:solidFill>
                  <a:srgbClr val="FFFF00"/>
                </a:solidFill>
              </a:rPr>
              <a:t>REMEMBER:</a:t>
            </a:r>
          </a:p>
          <a:p>
            <a:pPr>
              <a:lnSpc>
                <a:spcPct val="90000"/>
              </a:lnSpc>
            </a:pPr>
            <a:r>
              <a:rPr lang="en-GB" sz="2800" b="1" u="sng" dirty="0"/>
              <a:t>Speed</a:t>
            </a:r>
            <a:r>
              <a:rPr lang="en-GB" sz="2800" dirty="0">
                <a:solidFill>
                  <a:srgbClr val="FFFF00"/>
                </a:solidFill>
              </a:rPr>
              <a:t> is the </a:t>
            </a:r>
            <a:r>
              <a:rPr lang="en-GB" sz="2800" b="1" u="sng" dirty="0"/>
              <a:t>distance travelled per second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0116" y="2708920"/>
            <a:ext cx="1944216" cy="1296144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38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452">
        <p:fade/>
      </p:transition>
    </mc:Choice>
    <mc:Fallback>
      <p:transition spd="med" advTm="38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 bldLvl="2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– v = d/t -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819" y="1844824"/>
            <a:ext cx="11423005" cy="1080120"/>
          </a:xfrm>
        </p:spPr>
        <p:txBody>
          <a:bodyPr>
            <a:normAutofit/>
          </a:bodyPr>
          <a:lstStyle/>
          <a:p>
            <a:r>
              <a:rPr lang="en-GB" dirty="0"/>
              <a:t>The diagram shows some sea waves a distance from a marker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5819" y="5618924"/>
            <a:ext cx="6984777" cy="1122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If the waves travel 80m in a time of 4s, calculate the speed of the wave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118526" y="2420888"/>
            <a:ext cx="3880541" cy="4320480"/>
          </a:xfrm>
          <a:prstGeom prst="rect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16" y="2353217"/>
            <a:ext cx="7740153" cy="308568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769240" y="2560680"/>
              <a:ext cx="3215880" cy="395640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59880" y="2551320"/>
                <a:ext cx="3234600" cy="39751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430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439">
        <p:fade/>
      </p:transition>
    </mc:Choice>
    <mc:Fallback>
      <p:transition spd="med" advTm="48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5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8|3.6|4.6|3.6|3.4|3.4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|9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0.7|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3.5|6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5.5|4.1|5.9|7.7|3|6.6|3.5|0.8|5.1|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6.3|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2.2|2.6|3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2|5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1|6|4.7|1|4.3|4.4|5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7|6.4|5.5|3.1|3.8|4.5|4.5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5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5.3|13.8|3.3|1.6|4.1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5.3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4.2|1.4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.9|5.2|2.8|1.1|3.6|3.5|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3|6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8.4|5|2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234</TotalTime>
  <Words>817</Words>
  <Application>Microsoft Office PowerPoint</Application>
  <PresentationFormat>Custom</PresentationFormat>
  <Paragraphs>126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Cambria Math</vt:lpstr>
      <vt:lpstr>Consolas</vt:lpstr>
      <vt:lpstr>Corbel</vt:lpstr>
      <vt:lpstr>Chalkboard 16x9</vt:lpstr>
      <vt:lpstr>National 4/5 Waves</vt:lpstr>
      <vt:lpstr>Wave Equations</vt:lpstr>
      <vt:lpstr>Frequency – f = N/t</vt:lpstr>
      <vt:lpstr>Frequency – f = N/t - EXAMPLE</vt:lpstr>
      <vt:lpstr>Period – T = 1/f</vt:lpstr>
      <vt:lpstr>Period – T = 1/f - EXAMPLE</vt:lpstr>
      <vt:lpstr>Frequency f = 1/T - EXAMPLE</vt:lpstr>
      <vt:lpstr>Speed – v = d/t</vt:lpstr>
      <vt:lpstr>Speed – v = d/t - EXAMPLE</vt:lpstr>
      <vt:lpstr>Distance – d = vt</vt:lpstr>
      <vt:lpstr>The Data Sheet</vt:lpstr>
      <vt:lpstr>The Data Sheet</vt:lpstr>
      <vt:lpstr>Distance – d = vt – EMAMPLE  (using information from data sheet)</vt:lpstr>
      <vt:lpstr>Distance – d = vt – EMAMPLE  (using information from data sheet)</vt:lpstr>
      <vt:lpstr>Speed – v = fλ</vt:lpstr>
      <vt:lpstr>Speed – v = fλ - EXAMPLE</vt:lpstr>
      <vt:lpstr>Typical questions</vt:lpstr>
      <vt:lpstr>Example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4/5 Waves</dc:title>
  <dc:creator>Mr Marshallsay</dc:creator>
  <cp:lastModifiedBy>Mr Marshallsay</cp:lastModifiedBy>
  <cp:revision>24</cp:revision>
  <dcterms:created xsi:type="dcterms:W3CDTF">2020-05-20T17:08:17Z</dcterms:created>
  <dcterms:modified xsi:type="dcterms:W3CDTF">2020-06-08T15:53:04Z</dcterms:modified>
</cp:coreProperties>
</file>