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72" r:id="rId4"/>
    <p:sldId id="267" r:id="rId5"/>
    <p:sldId id="270" r:id="rId6"/>
    <p:sldId id="271" r:id="rId7"/>
    <p:sldId id="268" r:id="rId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99" autoAdjust="0"/>
  </p:normalViewPr>
  <p:slideViewPr>
    <p:cSldViewPr>
      <p:cViewPr varScale="1">
        <p:scale>
          <a:sx n="72" d="100"/>
          <a:sy n="72" d="100"/>
        </p:scale>
        <p:origin x="96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5/25/2020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5/25/2020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5/25/2020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National 4/5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Diffraction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17">
        <p:fade/>
      </p:transition>
    </mc:Choice>
    <mc:Fallback>
      <p:transition spd="med" advTm="4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Diffraction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Defining Diffraction</a:t>
            </a:r>
          </a:p>
          <a:p>
            <a:r>
              <a:rPr lang="en-US" dirty="0"/>
              <a:t>Diffraction around objects</a:t>
            </a:r>
          </a:p>
          <a:p>
            <a:r>
              <a:rPr lang="en-US" dirty="0"/>
              <a:t>Diffraction through gaps</a:t>
            </a:r>
          </a:p>
          <a:p>
            <a:r>
              <a:rPr lang="en-US" dirty="0"/>
              <a:t>Practical contexts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1522414" y="4293096"/>
            <a:ext cx="9011587" cy="14539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409">
        <p:fade/>
      </p:transition>
    </mc:Choice>
    <mc:Fallback>
      <p:transition spd="med" advTm="32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Diffraction</a:t>
            </a:r>
          </a:p>
        </p:txBody>
      </p:sp>
      <p:pic>
        <p:nvPicPr>
          <p:cNvPr id="2" name="Diffra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5019" y="1372613"/>
            <a:ext cx="9478788" cy="53319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6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1861">
        <p:fade/>
      </p:transition>
    </mc:Choice>
    <mc:Fallback>
      <p:transition spd="med" advTm="91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" objId="2"/>
        <p14:stopEvt time="9186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Diffraction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waves will bend around obstacles placed in their way.  This bending effect is called </a:t>
            </a:r>
            <a:r>
              <a:rPr lang="en-GB" dirty="0">
                <a:solidFill>
                  <a:srgbClr val="FFFF00"/>
                </a:solidFill>
              </a:rPr>
              <a:t>DIFFRACTION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2715816"/>
            <a:ext cx="4450094" cy="345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46" y="2708514"/>
            <a:ext cx="4459496" cy="346368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977">
        <p:fade/>
      </p:transition>
    </mc:Choice>
    <mc:Fallback>
      <p:transition spd="med" advTm="39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Diffraction around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Longer wavelength </a:t>
            </a:r>
            <a:r>
              <a:rPr lang="en-GB" dirty="0"/>
              <a:t>waves e.g. radio waves will </a:t>
            </a:r>
            <a:r>
              <a:rPr lang="en-GB" dirty="0">
                <a:solidFill>
                  <a:srgbClr val="FFFF00"/>
                </a:solidFill>
              </a:rPr>
              <a:t>diffract more </a:t>
            </a:r>
            <a:r>
              <a:rPr lang="en-GB" dirty="0"/>
              <a:t>than shorter wavelength waves e.g. microwaves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48" y="2852935"/>
            <a:ext cx="8064896" cy="29446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19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512">
        <p:fade/>
      </p:transition>
    </mc:Choice>
    <mc:Fallback>
      <p:transition spd="med" advTm="44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Diffraction through gaps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a wave diffracts through a gap, the amount of diffraction that takes place depends on the wavelength of the wave, the size of the gap AND how these two measurements relate to each other.</a:t>
            </a:r>
          </a:p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845940" y="3068960"/>
            <a:ext cx="6562362" cy="3358058"/>
            <a:chOff x="1044218" y="3068427"/>
            <a:chExt cx="6562362" cy="3358058"/>
          </a:xfrm>
        </p:grpSpPr>
        <p:sp>
          <p:nvSpPr>
            <p:cNvPr id="5" name="Rectangle 4"/>
            <p:cNvSpPr/>
            <p:nvPr/>
          </p:nvSpPr>
          <p:spPr>
            <a:xfrm>
              <a:off x="1044218" y="3068427"/>
              <a:ext cx="6562362" cy="335805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Wave Interactions ( Read ) | Physics | CK-12 Found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836" y="3068427"/>
              <a:ext cx="6265034" cy="3358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8830716" y="3068960"/>
            <a:ext cx="27363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GB" sz="2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78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996">
        <p:fade/>
      </p:transition>
    </mc:Choice>
    <mc:Fallback>
      <p:transition spd="med" advTm="349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contexts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5076055" cy="4267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Diffraction is why we can hear the sound from objects around a corner but cannot see them.  </a:t>
            </a:r>
          </a:p>
          <a:p>
            <a:pPr marL="0" indent="0">
              <a:buNone/>
            </a:pPr>
            <a:r>
              <a:rPr lang="en-US" sz="3200" dirty="0"/>
              <a:t>Sound waves have a much </a:t>
            </a:r>
            <a:r>
              <a:rPr lang="en-US" sz="3200" dirty="0">
                <a:solidFill>
                  <a:srgbClr val="FFFF00"/>
                </a:solidFill>
              </a:rPr>
              <a:t>longer wavelength </a:t>
            </a:r>
            <a:r>
              <a:rPr lang="en-US" sz="3200" dirty="0"/>
              <a:t>than light waves (or any other part of the electromagnetic spectrum) and so experience </a:t>
            </a:r>
            <a:r>
              <a:rPr lang="en-US" sz="3200" dirty="0">
                <a:solidFill>
                  <a:srgbClr val="FFFF00"/>
                </a:solidFill>
              </a:rPr>
              <a:t>more diffraction</a:t>
            </a:r>
            <a:endParaRPr lang="en-GB" sz="3200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42484" y="2204864"/>
            <a:ext cx="5040560" cy="2952328"/>
            <a:chOff x="6886500" y="2060848"/>
            <a:chExt cx="5040560" cy="2952328"/>
          </a:xfrm>
        </p:grpSpPr>
        <p:sp>
          <p:nvSpPr>
            <p:cNvPr id="6" name="Rectangle 5"/>
            <p:cNvSpPr/>
            <p:nvPr/>
          </p:nvSpPr>
          <p:spPr>
            <a:xfrm>
              <a:off x="6886500" y="2060848"/>
              <a:ext cx="5040560" cy="295232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98" name="Picture 2" descr="Wave Interactions | CK-12 Found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16" y="2204864"/>
              <a:ext cx="4762500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076">
        <p:fade/>
      </p:transition>
    </mc:Choice>
    <mc:Fallback>
      <p:transition spd="med" advTm="51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2|1.9|2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81</TotalTime>
  <Words>146</Words>
  <Application>Microsoft Office PowerPoint</Application>
  <PresentationFormat>Custom</PresentationFormat>
  <Paragraphs>20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Consolas</vt:lpstr>
      <vt:lpstr>Corbel</vt:lpstr>
      <vt:lpstr>Chalkboard 16x9</vt:lpstr>
      <vt:lpstr>National 4/5 Waves</vt:lpstr>
      <vt:lpstr>Diffraction</vt:lpstr>
      <vt:lpstr>Diffraction</vt:lpstr>
      <vt:lpstr>Defining Diffraction</vt:lpstr>
      <vt:lpstr>Diffraction around objects</vt:lpstr>
      <vt:lpstr>Diffraction through gaps</vt:lpstr>
      <vt:lpstr>Practical contexts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4/5 Waves</dc:title>
  <dc:creator>Mr Marshallsay</dc:creator>
  <cp:lastModifiedBy>Mr Marshallsay</cp:lastModifiedBy>
  <cp:revision>10</cp:revision>
  <dcterms:created xsi:type="dcterms:W3CDTF">2020-05-20T17:08:17Z</dcterms:created>
  <dcterms:modified xsi:type="dcterms:W3CDTF">2020-05-25T12:42:05Z</dcterms:modified>
</cp:coreProperties>
</file>